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7"/>
  </p:notesMasterIdLst>
  <p:sldIdLst>
    <p:sldId id="256" r:id="rId2"/>
    <p:sldId id="272" r:id="rId3"/>
    <p:sldId id="270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1" r:id="rId12"/>
    <p:sldId id="285" r:id="rId13"/>
    <p:sldId id="280" r:id="rId14"/>
    <p:sldId id="286" r:id="rId15"/>
    <p:sldId id="287" r:id="rId16"/>
    <p:sldId id="299" r:id="rId17"/>
    <p:sldId id="257" r:id="rId18"/>
    <p:sldId id="288" r:id="rId19"/>
    <p:sldId id="289" r:id="rId20"/>
    <p:sldId id="296" r:id="rId21"/>
    <p:sldId id="298" r:id="rId22"/>
    <p:sldId id="292" r:id="rId23"/>
    <p:sldId id="300" r:id="rId24"/>
    <p:sldId id="295" r:id="rId25"/>
    <p:sldId id="27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F2C59C-E827-461E-B026-20CCD9A5756A}" v="1532" dt="2021-04-24T15:20:39.504"/>
    <p1510:client id="{41F639AE-0225-4F6D-A3CD-A5F7CE6930C2}" v="586" dt="2021-04-24T14:45:00.468"/>
    <p1510:client id="{7F91DD1F-1A5F-4F43-B28A-C781A51FFB5A}" v="3" dt="2021-04-24T15:21:13.259"/>
    <p1510:client id="{A473C50A-58E4-4A90-9DE1-DA004DD897D6}" v="139" dt="2021-04-24T14:58:27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 Shicheng" userId="ab587244bdee40f0" providerId="LiveId" clId="{C7F0EFF3-ACB1-4C32-9847-3224DC90B254}"/>
    <pc:docChg chg="undo custSel addSld delSld modSld sldOrd">
      <pc:chgData name="Zheng Shicheng" userId="ab587244bdee40f0" providerId="LiveId" clId="{C7F0EFF3-ACB1-4C32-9847-3224DC90B254}" dt="2021-04-24T15:50:15.806" v="597"/>
      <pc:docMkLst>
        <pc:docMk/>
      </pc:docMkLst>
      <pc:sldChg chg="addSp modSp mod ord modNotesTx">
        <pc:chgData name="Zheng Shicheng" userId="ab587244bdee40f0" providerId="LiveId" clId="{C7F0EFF3-ACB1-4C32-9847-3224DC90B254}" dt="2021-04-24T15:40:53.126" v="513"/>
        <pc:sldMkLst>
          <pc:docMk/>
          <pc:sldMk cId="490570460" sldId="257"/>
        </pc:sldMkLst>
        <pc:spChg chg="mod">
          <ac:chgData name="Zheng Shicheng" userId="ab587244bdee40f0" providerId="LiveId" clId="{C7F0EFF3-ACB1-4C32-9847-3224DC90B254}" dt="2021-04-24T15:40:53.126" v="513"/>
          <ac:spMkLst>
            <pc:docMk/>
            <pc:sldMk cId="490570460" sldId="257"/>
            <ac:spMk id="2" creationId="{00000000-0000-0000-0000-000000000000}"/>
          </ac:spMkLst>
        </pc:spChg>
        <pc:spChg chg="mod">
          <ac:chgData name="Zheng Shicheng" userId="ab587244bdee40f0" providerId="LiveId" clId="{C7F0EFF3-ACB1-4C32-9847-3224DC90B254}" dt="2021-04-24T15:30:46.227" v="240"/>
          <ac:spMkLst>
            <pc:docMk/>
            <pc:sldMk cId="490570460" sldId="257"/>
            <ac:spMk id="6" creationId="{00000000-0000-0000-0000-000000000000}"/>
          </ac:spMkLst>
        </pc:spChg>
        <pc:picChg chg="mod">
          <ac:chgData name="Zheng Shicheng" userId="ab587244bdee40f0" providerId="LiveId" clId="{C7F0EFF3-ACB1-4C32-9847-3224DC90B254}" dt="2021-04-24T12:59:24.476" v="11" actId="1076"/>
          <ac:picMkLst>
            <pc:docMk/>
            <pc:sldMk cId="490570460" sldId="257"/>
            <ac:picMk id="7" creationId="{D48EEFA3-5207-4474-936D-CCB12CC308E1}"/>
          </ac:picMkLst>
        </pc:picChg>
        <pc:picChg chg="add mod">
          <ac:chgData name="Zheng Shicheng" userId="ab587244bdee40f0" providerId="LiveId" clId="{C7F0EFF3-ACB1-4C32-9847-3224DC90B254}" dt="2021-04-24T12:59:27.003" v="13" actId="1076"/>
          <ac:picMkLst>
            <pc:docMk/>
            <pc:sldMk cId="490570460" sldId="257"/>
            <ac:picMk id="8" creationId="{8D71A92B-35B5-4717-AE29-AE300D7CD627}"/>
          </ac:picMkLst>
        </pc:picChg>
      </pc:sldChg>
      <pc:sldChg chg="modSp mod">
        <pc:chgData name="Zheng Shicheng" userId="ab587244bdee40f0" providerId="LiveId" clId="{C7F0EFF3-ACB1-4C32-9847-3224DC90B254}" dt="2021-04-24T15:50:15.806" v="597"/>
        <pc:sldMkLst>
          <pc:docMk/>
          <pc:sldMk cId="1525735880" sldId="270"/>
        </pc:sldMkLst>
        <pc:spChg chg="mod">
          <ac:chgData name="Zheng Shicheng" userId="ab587244bdee40f0" providerId="LiveId" clId="{C7F0EFF3-ACB1-4C32-9847-3224DC90B254}" dt="2021-04-24T15:50:15.806" v="597"/>
          <ac:spMkLst>
            <pc:docMk/>
            <pc:sldMk cId="1525735880" sldId="270"/>
            <ac:spMk id="3" creationId="{00000000-0000-0000-0000-000000000000}"/>
          </ac:spMkLst>
        </pc:spChg>
      </pc:sldChg>
      <pc:sldChg chg="modSp mod">
        <pc:chgData name="Zheng Shicheng" userId="ab587244bdee40f0" providerId="LiveId" clId="{C7F0EFF3-ACB1-4C32-9847-3224DC90B254}" dt="2021-04-24T15:47:33.476" v="588" actId="20577"/>
        <pc:sldMkLst>
          <pc:docMk/>
          <pc:sldMk cId="1061201652" sldId="271"/>
        </pc:sldMkLst>
        <pc:spChg chg="mod">
          <ac:chgData name="Zheng Shicheng" userId="ab587244bdee40f0" providerId="LiveId" clId="{C7F0EFF3-ACB1-4C32-9847-3224DC90B254}" dt="2021-04-24T15:47:33.476" v="588" actId="20577"/>
          <ac:spMkLst>
            <pc:docMk/>
            <pc:sldMk cId="1061201652" sldId="271"/>
            <ac:spMk id="3" creationId="{00000000-0000-0000-0000-000000000000}"/>
          </ac:spMkLst>
        </pc:spChg>
      </pc:sldChg>
      <pc:sldChg chg="modSp mod">
        <pc:chgData name="Zheng Shicheng" userId="ab587244bdee40f0" providerId="LiveId" clId="{C7F0EFF3-ACB1-4C32-9847-3224DC90B254}" dt="2021-04-24T15:29:50.305" v="235" actId="27636"/>
        <pc:sldMkLst>
          <pc:docMk/>
          <pc:sldMk cId="2698030835" sldId="272"/>
        </pc:sldMkLst>
        <pc:spChg chg="mod">
          <ac:chgData name="Zheng Shicheng" userId="ab587244bdee40f0" providerId="LiveId" clId="{C7F0EFF3-ACB1-4C32-9847-3224DC90B254}" dt="2021-04-24T15:29:50.305" v="235" actId="27636"/>
          <ac:spMkLst>
            <pc:docMk/>
            <pc:sldMk cId="2698030835" sldId="272"/>
            <ac:spMk id="3" creationId="{00000000-0000-0000-0000-000000000000}"/>
          </ac:spMkLst>
        </pc:spChg>
      </pc:sldChg>
      <pc:sldChg chg="modAnim">
        <pc:chgData name="Zheng Shicheng" userId="ab587244bdee40f0" providerId="LiveId" clId="{C7F0EFF3-ACB1-4C32-9847-3224DC90B254}" dt="2021-04-24T15:45:19.985" v="552"/>
        <pc:sldMkLst>
          <pc:docMk/>
          <pc:sldMk cId="368342091" sldId="275"/>
        </pc:sldMkLst>
      </pc:sldChg>
      <pc:sldChg chg="modSp mod ord">
        <pc:chgData name="Zheng Shicheng" userId="ab587244bdee40f0" providerId="LiveId" clId="{C7F0EFF3-ACB1-4C32-9847-3224DC90B254}" dt="2021-04-24T15:30:34.500" v="239"/>
        <pc:sldMkLst>
          <pc:docMk/>
          <pc:sldMk cId="2959494385" sldId="280"/>
        </pc:sldMkLst>
        <pc:spChg chg="mod">
          <ac:chgData name="Zheng Shicheng" userId="ab587244bdee40f0" providerId="LiveId" clId="{C7F0EFF3-ACB1-4C32-9847-3224DC90B254}" dt="2021-04-24T15:15:18.900" v="100" actId="20577"/>
          <ac:spMkLst>
            <pc:docMk/>
            <pc:sldMk cId="2959494385" sldId="280"/>
            <ac:spMk id="2" creationId="{00000000-0000-0000-0000-000000000000}"/>
          </ac:spMkLst>
        </pc:spChg>
        <pc:spChg chg="mod">
          <ac:chgData name="Zheng Shicheng" userId="ab587244bdee40f0" providerId="LiveId" clId="{C7F0EFF3-ACB1-4C32-9847-3224DC90B254}" dt="2021-04-24T15:15:00.683" v="93"/>
          <ac:spMkLst>
            <pc:docMk/>
            <pc:sldMk cId="2959494385" sldId="280"/>
            <ac:spMk id="6" creationId="{00000000-0000-0000-0000-000000000000}"/>
          </ac:spMkLst>
        </pc:spChg>
      </pc:sldChg>
      <pc:sldChg chg="ord">
        <pc:chgData name="Zheng Shicheng" userId="ab587244bdee40f0" providerId="LiveId" clId="{C7F0EFF3-ACB1-4C32-9847-3224DC90B254}" dt="2021-04-24T15:12:44.209" v="81"/>
        <pc:sldMkLst>
          <pc:docMk/>
          <pc:sldMk cId="1768001007" sldId="281"/>
        </pc:sldMkLst>
      </pc:sldChg>
      <pc:sldChg chg="delSp">
        <pc:chgData name="Zheng Shicheng" userId="ab587244bdee40f0" providerId="LiveId" clId="{C7F0EFF3-ACB1-4C32-9847-3224DC90B254}" dt="2021-04-24T12:59:22.950" v="10" actId="21"/>
        <pc:sldMkLst>
          <pc:docMk/>
          <pc:sldMk cId="157376034" sldId="282"/>
        </pc:sldMkLst>
        <pc:picChg chg="del">
          <ac:chgData name="Zheng Shicheng" userId="ab587244bdee40f0" providerId="LiveId" clId="{C7F0EFF3-ACB1-4C32-9847-3224DC90B254}" dt="2021-04-24T12:59:22.950" v="10" actId="21"/>
          <ac:picMkLst>
            <pc:docMk/>
            <pc:sldMk cId="157376034" sldId="282"/>
            <ac:picMk id="7" creationId="{4B42B302-B096-4DAA-A5DF-B4D1C7CD1E12}"/>
          </ac:picMkLst>
        </pc:picChg>
      </pc:sldChg>
      <pc:sldChg chg="addSp modSp mod ord">
        <pc:chgData name="Zheng Shicheng" userId="ab587244bdee40f0" providerId="LiveId" clId="{C7F0EFF3-ACB1-4C32-9847-3224DC90B254}" dt="2021-04-24T15:30:34.500" v="239"/>
        <pc:sldMkLst>
          <pc:docMk/>
          <pc:sldMk cId="3569354107" sldId="285"/>
        </pc:sldMkLst>
        <pc:spChg chg="mod">
          <ac:chgData name="Zheng Shicheng" userId="ab587244bdee40f0" providerId="LiveId" clId="{C7F0EFF3-ACB1-4C32-9847-3224DC90B254}" dt="2021-04-24T15:14:33.843" v="87" actId="1076"/>
          <ac:spMkLst>
            <pc:docMk/>
            <pc:sldMk cId="3569354107" sldId="285"/>
            <ac:spMk id="4" creationId="{61B8992D-DAE3-45CF-8CAC-7000DD4417BB}"/>
          </ac:spMkLst>
        </pc:spChg>
        <pc:spChg chg="add">
          <ac:chgData name="Zheng Shicheng" userId="ab587244bdee40f0" providerId="LiveId" clId="{C7F0EFF3-ACB1-4C32-9847-3224DC90B254}" dt="2021-04-24T15:14:54.778" v="92"/>
          <ac:spMkLst>
            <pc:docMk/>
            <pc:sldMk cId="3569354107" sldId="285"/>
            <ac:spMk id="6" creationId="{37B318A1-60E1-4D61-A26B-C0C5EED46E76}"/>
          </ac:spMkLst>
        </pc:spChg>
      </pc:sldChg>
      <pc:sldChg chg="ord">
        <pc:chgData name="Zheng Shicheng" userId="ab587244bdee40f0" providerId="LiveId" clId="{C7F0EFF3-ACB1-4C32-9847-3224DC90B254}" dt="2021-04-24T15:30:34.500" v="239"/>
        <pc:sldMkLst>
          <pc:docMk/>
          <pc:sldMk cId="696776994" sldId="286"/>
        </pc:sldMkLst>
      </pc:sldChg>
      <pc:sldChg chg="modSp mod modNotesTx">
        <pc:chgData name="Zheng Shicheng" userId="ab587244bdee40f0" providerId="LiveId" clId="{C7F0EFF3-ACB1-4C32-9847-3224DC90B254}" dt="2021-04-24T15:49:22.286" v="590" actId="207"/>
        <pc:sldMkLst>
          <pc:docMk/>
          <pc:sldMk cId="460765641" sldId="287"/>
        </pc:sldMkLst>
        <pc:spChg chg="mod">
          <ac:chgData name="Zheng Shicheng" userId="ab587244bdee40f0" providerId="LiveId" clId="{C7F0EFF3-ACB1-4C32-9847-3224DC90B254}" dt="2021-04-24T15:29:15.149" v="214" actId="20577"/>
          <ac:spMkLst>
            <pc:docMk/>
            <pc:sldMk cId="460765641" sldId="287"/>
            <ac:spMk id="2" creationId="{43392215-CC69-41BF-9BF4-348B8056561B}"/>
          </ac:spMkLst>
        </pc:spChg>
        <pc:spChg chg="mod">
          <ac:chgData name="Zheng Shicheng" userId="ab587244bdee40f0" providerId="LiveId" clId="{C7F0EFF3-ACB1-4C32-9847-3224DC90B254}" dt="2021-04-24T15:49:22.286" v="590" actId="207"/>
          <ac:spMkLst>
            <pc:docMk/>
            <pc:sldMk cId="460765641" sldId="287"/>
            <ac:spMk id="6" creationId="{83AABAA6-F582-40F0-BA9A-48EF84FAB772}"/>
          </ac:spMkLst>
        </pc:spChg>
      </pc:sldChg>
      <pc:sldChg chg="addSp modSp mod">
        <pc:chgData name="Zheng Shicheng" userId="ab587244bdee40f0" providerId="LiveId" clId="{C7F0EFF3-ACB1-4C32-9847-3224DC90B254}" dt="2021-04-24T15:40:56.043" v="515"/>
        <pc:sldMkLst>
          <pc:docMk/>
          <pc:sldMk cId="2796481308" sldId="288"/>
        </pc:sldMkLst>
        <pc:spChg chg="mod">
          <ac:chgData name="Zheng Shicheng" userId="ab587244bdee40f0" providerId="LiveId" clId="{C7F0EFF3-ACB1-4C32-9847-3224DC90B254}" dt="2021-04-24T15:40:56.043" v="515"/>
          <ac:spMkLst>
            <pc:docMk/>
            <pc:sldMk cId="2796481308" sldId="288"/>
            <ac:spMk id="2" creationId="{D0B63ABD-3482-4F12-AD2E-EA65E883256E}"/>
          </ac:spMkLst>
        </pc:spChg>
        <pc:spChg chg="mod">
          <ac:chgData name="Zheng Shicheng" userId="ab587244bdee40f0" providerId="LiveId" clId="{C7F0EFF3-ACB1-4C32-9847-3224DC90B254}" dt="2021-04-24T15:40:07.780" v="506" actId="20577"/>
          <ac:spMkLst>
            <pc:docMk/>
            <pc:sldMk cId="2796481308" sldId="288"/>
            <ac:spMk id="3" creationId="{9684BCEE-B278-4601-9D1D-5302B899CB24}"/>
          </ac:spMkLst>
        </pc:spChg>
        <pc:picChg chg="add mod">
          <ac:chgData name="Zheng Shicheng" userId="ab587244bdee40f0" providerId="LiveId" clId="{C7F0EFF3-ACB1-4C32-9847-3224DC90B254}" dt="2021-04-24T15:40:16.362" v="509" actId="1076"/>
          <ac:picMkLst>
            <pc:docMk/>
            <pc:sldMk cId="2796481308" sldId="288"/>
            <ac:picMk id="7" creationId="{21BD5D99-6957-42CB-B311-BF1A92CADE95}"/>
          </ac:picMkLst>
        </pc:picChg>
      </pc:sldChg>
      <pc:sldChg chg="modSp mod">
        <pc:chgData name="Zheng Shicheng" userId="ab587244bdee40f0" providerId="LiveId" clId="{C7F0EFF3-ACB1-4C32-9847-3224DC90B254}" dt="2021-04-24T15:49:14.978" v="589" actId="207"/>
        <pc:sldMkLst>
          <pc:docMk/>
          <pc:sldMk cId="2246549176" sldId="289"/>
        </pc:sldMkLst>
        <pc:spChg chg="mod">
          <ac:chgData name="Zheng Shicheng" userId="ab587244bdee40f0" providerId="LiveId" clId="{C7F0EFF3-ACB1-4C32-9847-3224DC90B254}" dt="2021-04-24T15:37:30.027" v="406" actId="1076"/>
          <ac:spMkLst>
            <pc:docMk/>
            <pc:sldMk cId="2246549176" sldId="289"/>
            <ac:spMk id="2" creationId="{43392215-CC69-41BF-9BF4-348B8056561B}"/>
          </ac:spMkLst>
        </pc:spChg>
        <pc:spChg chg="mod">
          <ac:chgData name="Zheng Shicheng" userId="ab587244bdee40f0" providerId="LiveId" clId="{C7F0EFF3-ACB1-4C32-9847-3224DC90B254}" dt="2021-04-24T15:49:14.978" v="589" actId="207"/>
          <ac:spMkLst>
            <pc:docMk/>
            <pc:sldMk cId="2246549176" sldId="289"/>
            <ac:spMk id="6" creationId="{83AABAA6-F582-40F0-BA9A-48EF84FAB772}"/>
          </ac:spMkLst>
        </pc:spChg>
      </pc:sldChg>
      <pc:sldChg chg="addSp modSp mod">
        <pc:chgData name="Zheng Shicheng" userId="ab587244bdee40f0" providerId="LiveId" clId="{C7F0EFF3-ACB1-4C32-9847-3224DC90B254}" dt="2021-04-24T15:41:50.347" v="536"/>
        <pc:sldMkLst>
          <pc:docMk/>
          <pc:sldMk cId="1506561436" sldId="292"/>
        </pc:sldMkLst>
        <pc:spChg chg="mod">
          <ac:chgData name="Zheng Shicheng" userId="ab587244bdee40f0" providerId="LiveId" clId="{C7F0EFF3-ACB1-4C32-9847-3224DC90B254}" dt="2021-04-24T15:41:50.347" v="536"/>
          <ac:spMkLst>
            <pc:docMk/>
            <pc:sldMk cId="1506561436" sldId="292"/>
            <ac:spMk id="2" creationId="{99550055-DF21-4C0D-9F2B-0BF304FCF803}"/>
          </ac:spMkLst>
        </pc:spChg>
        <pc:spChg chg="mod">
          <ac:chgData name="Zheng Shicheng" userId="ab587244bdee40f0" providerId="LiveId" clId="{C7F0EFF3-ACB1-4C32-9847-3224DC90B254}" dt="2021-04-24T15:36:36.675" v="374" actId="20577"/>
          <ac:spMkLst>
            <pc:docMk/>
            <pc:sldMk cId="1506561436" sldId="292"/>
            <ac:spMk id="4" creationId="{2CBFC5E2-1F5C-41C4-A940-8C431DA68A01}"/>
          </ac:spMkLst>
        </pc:spChg>
        <pc:spChg chg="mod">
          <ac:chgData name="Zheng Shicheng" userId="ab587244bdee40f0" providerId="LiveId" clId="{C7F0EFF3-ACB1-4C32-9847-3224DC90B254}" dt="2021-04-24T15:35:45.916" v="317" actId="14100"/>
          <ac:spMkLst>
            <pc:docMk/>
            <pc:sldMk cId="1506561436" sldId="292"/>
            <ac:spMk id="6" creationId="{06896F85-47E6-4D40-91EA-C205C23A6EC7}"/>
          </ac:spMkLst>
        </pc:spChg>
        <pc:picChg chg="add mod">
          <ac:chgData name="Zheng Shicheng" userId="ab587244bdee40f0" providerId="LiveId" clId="{C7F0EFF3-ACB1-4C32-9847-3224DC90B254}" dt="2021-04-24T15:35:36.547" v="315" actId="1076"/>
          <ac:picMkLst>
            <pc:docMk/>
            <pc:sldMk cId="1506561436" sldId="292"/>
            <ac:picMk id="7" creationId="{0416AA96-EEFC-4673-88E0-F02258447B13}"/>
          </ac:picMkLst>
        </pc:picChg>
      </pc:sldChg>
      <pc:sldChg chg="modSp del mod">
        <pc:chgData name="Zheng Shicheng" userId="ab587244bdee40f0" providerId="LiveId" clId="{C7F0EFF3-ACB1-4C32-9847-3224DC90B254}" dt="2021-04-24T15:31:21.322" v="244" actId="47"/>
        <pc:sldMkLst>
          <pc:docMk/>
          <pc:sldMk cId="1237248851" sldId="293"/>
        </pc:sldMkLst>
        <pc:spChg chg="mod">
          <ac:chgData name="Zheng Shicheng" userId="ab587244bdee40f0" providerId="LiveId" clId="{C7F0EFF3-ACB1-4C32-9847-3224DC90B254}" dt="2021-04-24T15:18:46.067" v="146" actId="2711"/>
          <ac:spMkLst>
            <pc:docMk/>
            <pc:sldMk cId="1237248851" sldId="293"/>
            <ac:spMk id="2" creationId="{99550055-DF21-4C0D-9F2B-0BF304FCF803}"/>
          </ac:spMkLst>
        </pc:spChg>
      </pc:sldChg>
      <pc:sldChg chg="del">
        <pc:chgData name="Zheng Shicheng" userId="ab587244bdee40f0" providerId="LiveId" clId="{C7F0EFF3-ACB1-4C32-9847-3224DC90B254}" dt="2021-04-24T15:31:18.489" v="243" actId="47"/>
        <pc:sldMkLst>
          <pc:docMk/>
          <pc:sldMk cId="1015449568" sldId="294"/>
        </pc:sldMkLst>
      </pc:sldChg>
      <pc:sldChg chg="new del">
        <pc:chgData name="Zheng Shicheng" userId="ab587244bdee40f0" providerId="LiveId" clId="{C7F0EFF3-ACB1-4C32-9847-3224DC90B254}" dt="2021-04-24T15:07:25.843" v="69" actId="47"/>
        <pc:sldMkLst>
          <pc:docMk/>
          <pc:sldMk cId="1182595922" sldId="296"/>
        </pc:sldMkLst>
      </pc:sldChg>
      <pc:sldChg chg="addSp modSp mod ord">
        <pc:chgData name="Zheng Shicheng" userId="ab587244bdee40f0" providerId="LiveId" clId="{C7F0EFF3-ACB1-4C32-9847-3224DC90B254}" dt="2021-04-24T15:41:43.857" v="534" actId="20577"/>
        <pc:sldMkLst>
          <pc:docMk/>
          <pc:sldMk cId="1328355762" sldId="296"/>
        </pc:sldMkLst>
        <pc:spChg chg="mod">
          <ac:chgData name="Zheng Shicheng" userId="ab587244bdee40f0" providerId="LiveId" clId="{C7F0EFF3-ACB1-4C32-9847-3224DC90B254}" dt="2021-04-24T15:41:43.857" v="534" actId="20577"/>
          <ac:spMkLst>
            <pc:docMk/>
            <pc:sldMk cId="1328355762" sldId="296"/>
            <ac:spMk id="2" creationId="{D0B63ABD-3482-4F12-AD2E-EA65E883256E}"/>
          </ac:spMkLst>
        </pc:spChg>
        <pc:spChg chg="mod">
          <ac:chgData name="Zheng Shicheng" userId="ab587244bdee40f0" providerId="LiveId" clId="{C7F0EFF3-ACB1-4C32-9847-3224DC90B254}" dt="2021-04-24T15:36:12.421" v="329" actId="20577"/>
          <ac:spMkLst>
            <pc:docMk/>
            <pc:sldMk cId="1328355762" sldId="296"/>
            <ac:spMk id="4" creationId="{6741C281-66FF-4CB0-8BDF-D9F68A721945}"/>
          </ac:spMkLst>
        </pc:spChg>
        <pc:spChg chg="add">
          <ac:chgData name="Zheng Shicheng" userId="ab587244bdee40f0" providerId="LiveId" clId="{C7F0EFF3-ACB1-4C32-9847-3224DC90B254}" dt="2021-04-24T15:10:05.603" v="75"/>
          <ac:spMkLst>
            <pc:docMk/>
            <pc:sldMk cId="1328355762" sldId="296"/>
            <ac:spMk id="5" creationId="{11818C45-B795-406A-A0D0-E3793F0B9A31}"/>
          </ac:spMkLst>
        </pc:spChg>
      </pc:sldChg>
      <pc:sldChg chg="addSp modSp add ord">
        <pc:chgData name="Zheng Shicheng" userId="ab587244bdee40f0" providerId="LiveId" clId="{C7F0EFF3-ACB1-4C32-9847-3224DC90B254}" dt="2021-04-24T15:07:57.089" v="74"/>
        <pc:sldMkLst>
          <pc:docMk/>
          <pc:sldMk cId="3459918203" sldId="296"/>
        </pc:sldMkLst>
        <pc:spChg chg="add">
          <ac:chgData name="Zheng Shicheng" userId="ab587244bdee40f0" providerId="LiveId" clId="{C7F0EFF3-ACB1-4C32-9847-3224DC90B254}" dt="2021-04-24T15:07:40.894" v="71"/>
          <ac:spMkLst>
            <pc:docMk/>
            <pc:sldMk cId="3459918203" sldId="296"/>
            <ac:spMk id="5" creationId="{01029ECD-75E8-4907-913C-645A64FA7A11}"/>
          </ac:spMkLst>
        </pc:spChg>
        <pc:spChg chg="add mod">
          <ac:chgData name="Zheng Shicheng" userId="ab587244bdee40f0" providerId="LiveId" clId="{C7F0EFF3-ACB1-4C32-9847-3224DC90B254}" dt="2021-04-24T15:07:57.089" v="74"/>
          <ac:spMkLst>
            <pc:docMk/>
            <pc:sldMk cId="3459918203" sldId="296"/>
            <ac:spMk id="7" creationId="{04237F22-0B96-44C9-ABF1-FB3731E01F52}"/>
          </ac:spMkLst>
        </pc:spChg>
      </pc:sldChg>
      <pc:sldChg chg="del ord">
        <pc:chgData name="Zheng Shicheng" userId="ab587244bdee40f0" providerId="LiveId" clId="{C7F0EFF3-ACB1-4C32-9847-3224DC90B254}" dt="2021-04-24T15:20:05.945" v="165" actId="47"/>
        <pc:sldMkLst>
          <pc:docMk/>
          <pc:sldMk cId="3459918203" sldId="297"/>
        </pc:sldMkLst>
      </pc:sldChg>
      <pc:sldChg chg="modSp add mod ord">
        <pc:chgData name="Zheng Shicheng" userId="ab587244bdee40f0" providerId="LiveId" clId="{C7F0EFF3-ACB1-4C32-9847-3224DC90B254}" dt="2021-04-24T15:41:03.543" v="519"/>
        <pc:sldMkLst>
          <pc:docMk/>
          <pc:sldMk cId="195597782" sldId="298"/>
        </pc:sldMkLst>
        <pc:spChg chg="mod">
          <ac:chgData name="Zheng Shicheng" userId="ab587244bdee40f0" providerId="LiveId" clId="{C7F0EFF3-ACB1-4C32-9847-3224DC90B254}" dt="2021-04-24T15:41:03.543" v="519"/>
          <ac:spMkLst>
            <pc:docMk/>
            <pc:sldMk cId="195597782" sldId="298"/>
            <ac:spMk id="2" creationId="{00000000-0000-0000-0000-000000000000}"/>
          </ac:spMkLst>
        </pc:spChg>
        <pc:spChg chg="mod">
          <ac:chgData name="Zheng Shicheng" userId="ab587244bdee40f0" providerId="LiveId" clId="{C7F0EFF3-ACB1-4C32-9847-3224DC90B254}" dt="2021-04-24T15:36:33.786" v="373" actId="20577"/>
          <ac:spMkLst>
            <pc:docMk/>
            <pc:sldMk cId="195597782" sldId="298"/>
            <ac:spMk id="6" creationId="{00000000-0000-0000-0000-000000000000}"/>
          </ac:spMkLst>
        </pc:spChg>
      </pc:sldChg>
      <pc:sldChg chg="modSp add mod">
        <pc:chgData name="Zheng Shicheng" userId="ab587244bdee40f0" providerId="LiveId" clId="{C7F0EFF3-ACB1-4C32-9847-3224DC90B254}" dt="2021-04-24T15:29:30.184" v="217" actId="20577"/>
        <pc:sldMkLst>
          <pc:docMk/>
          <pc:sldMk cId="44544805" sldId="299"/>
        </pc:sldMkLst>
        <pc:spChg chg="mod">
          <ac:chgData name="Zheng Shicheng" userId="ab587244bdee40f0" providerId="LiveId" clId="{C7F0EFF3-ACB1-4C32-9847-3224DC90B254}" dt="2021-04-24T15:29:30.184" v="217" actId="20577"/>
          <ac:spMkLst>
            <pc:docMk/>
            <pc:sldMk cId="44544805" sldId="299"/>
            <ac:spMk id="6" creationId="{00000000-0000-0000-0000-000000000000}"/>
          </ac:spMkLst>
        </pc:spChg>
      </pc:sldChg>
      <pc:sldChg chg="addSp delSp modSp add mod">
        <pc:chgData name="Zheng Shicheng" userId="ab587244bdee40f0" providerId="LiveId" clId="{C7F0EFF3-ACB1-4C32-9847-3224DC90B254}" dt="2021-04-24T15:43:09.489" v="551" actId="1076"/>
        <pc:sldMkLst>
          <pc:docMk/>
          <pc:sldMk cId="1643897475" sldId="300"/>
        </pc:sldMkLst>
        <pc:spChg chg="mod">
          <ac:chgData name="Zheng Shicheng" userId="ab587244bdee40f0" providerId="LiveId" clId="{C7F0EFF3-ACB1-4C32-9847-3224DC90B254}" dt="2021-04-24T15:41:59.170" v="543" actId="20577"/>
          <ac:spMkLst>
            <pc:docMk/>
            <pc:sldMk cId="1643897475" sldId="300"/>
            <ac:spMk id="2" creationId="{99550055-DF21-4C0D-9F2B-0BF304FCF803}"/>
          </ac:spMkLst>
        </pc:spChg>
        <pc:spChg chg="del">
          <ac:chgData name="Zheng Shicheng" userId="ab587244bdee40f0" providerId="LiveId" clId="{C7F0EFF3-ACB1-4C32-9847-3224DC90B254}" dt="2021-04-24T15:42:07.153" v="545" actId="478"/>
          <ac:spMkLst>
            <pc:docMk/>
            <pc:sldMk cId="1643897475" sldId="300"/>
            <ac:spMk id="6" creationId="{06896F85-47E6-4D40-91EA-C205C23A6EC7}"/>
          </ac:spMkLst>
        </pc:spChg>
        <pc:spChg chg="add del mod">
          <ac:chgData name="Zheng Shicheng" userId="ab587244bdee40f0" providerId="LiveId" clId="{C7F0EFF3-ACB1-4C32-9847-3224DC90B254}" dt="2021-04-24T15:42:56.614" v="549" actId="478"/>
          <ac:spMkLst>
            <pc:docMk/>
            <pc:sldMk cId="1643897475" sldId="300"/>
            <ac:spMk id="8" creationId="{C4AF6159-42FA-499E-B66C-D1377284899F}"/>
          </ac:spMkLst>
        </pc:spChg>
        <pc:picChg chg="del">
          <ac:chgData name="Zheng Shicheng" userId="ab587244bdee40f0" providerId="LiveId" clId="{C7F0EFF3-ACB1-4C32-9847-3224DC90B254}" dt="2021-04-24T15:42:03.717" v="544" actId="478"/>
          <ac:picMkLst>
            <pc:docMk/>
            <pc:sldMk cId="1643897475" sldId="300"/>
            <ac:picMk id="7" creationId="{0416AA96-EEFC-4673-88E0-F02258447B13}"/>
          </ac:picMkLst>
        </pc:picChg>
        <pc:picChg chg="add mod">
          <ac:chgData name="Zheng Shicheng" userId="ab587244bdee40f0" providerId="LiveId" clId="{C7F0EFF3-ACB1-4C32-9847-3224DC90B254}" dt="2021-04-24T15:43:09.489" v="551" actId="1076"/>
          <ac:picMkLst>
            <pc:docMk/>
            <pc:sldMk cId="1643897475" sldId="300"/>
            <ac:picMk id="10" creationId="{C6A71FCE-8ED6-4009-855D-820083553B99}"/>
          </ac:picMkLst>
        </pc:picChg>
      </pc:sldChg>
    </pc:docChg>
  </pc:docChgLst>
  <pc:docChgLst>
    <pc:chgData name="陈 耀祺" userId="ce6d0d9dda7ef9f1" providerId="Windows Live" clId="Web-{3FF2C59C-E827-461E-B026-20CCD9A5756A}"/>
    <pc:docChg chg="addSld delSld modSld sldOrd">
      <pc:chgData name="陈 耀祺" userId="ce6d0d9dda7ef9f1" providerId="Windows Live" clId="Web-{3FF2C59C-E827-461E-B026-20CCD9A5756A}" dt="2021-04-24T15:20:39.504" v="1002"/>
      <pc:docMkLst>
        <pc:docMk/>
      </pc:docMkLst>
      <pc:sldChg chg="addSp modSp">
        <pc:chgData name="陈 耀祺" userId="ce6d0d9dda7ef9f1" providerId="Windows Live" clId="Web-{3FF2C59C-E827-461E-B026-20CCD9A5756A}" dt="2021-04-24T12:56:35.774" v="59" actId="1076"/>
        <pc:sldMkLst>
          <pc:docMk/>
          <pc:sldMk cId="2510164368" sldId="256"/>
        </pc:sldMkLst>
        <pc:spChg chg="mod">
          <ac:chgData name="陈 耀祺" userId="ce6d0d9dda7ef9f1" providerId="Windows Live" clId="Web-{3FF2C59C-E827-461E-B026-20CCD9A5756A}" dt="2021-04-24T12:56:27.212" v="58" actId="1076"/>
          <ac:spMkLst>
            <pc:docMk/>
            <pc:sldMk cId="2510164368" sldId="256"/>
            <ac:spMk id="2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2:56:35.774" v="59" actId="1076"/>
          <ac:spMkLst>
            <pc:docMk/>
            <pc:sldMk cId="2510164368" sldId="256"/>
            <ac:spMk id="3" creationId="{00000000-0000-0000-0000-000000000000}"/>
          </ac:spMkLst>
        </pc:spChg>
        <pc:picChg chg="add mod">
          <ac:chgData name="陈 耀祺" userId="ce6d0d9dda7ef9f1" providerId="Windows Live" clId="Web-{3FF2C59C-E827-461E-B026-20CCD9A5756A}" dt="2021-04-24T12:56:11.493" v="56" actId="1076"/>
          <ac:picMkLst>
            <pc:docMk/>
            <pc:sldMk cId="2510164368" sldId="256"/>
            <ac:picMk id="4" creationId="{B0189549-567B-4B69-90A8-B67D96A7D82E}"/>
          </ac:picMkLst>
        </pc:picChg>
      </pc:sldChg>
      <pc:sldChg chg="addSp delSp modSp ord">
        <pc:chgData name="陈 耀祺" userId="ce6d0d9dda7ef9f1" providerId="Windows Live" clId="Web-{3FF2C59C-E827-461E-B026-20CCD9A5756A}" dt="2021-04-24T15:13:29.478" v="997" actId="20577"/>
        <pc:sldMkLst>
          <pc:docMk/>
          <pc:sldMk cId="490570460" sldId="257"/>
        </pc:sldMkLst>
        <pc:spChg chg="mod">
          <ac:chgData name="陈 耀祺" userId="ce6d0d9dda7ef9f1" providerId="Windows Live" clId="Web-{3FF2C59C-E827-461E-B026-20CCD9A5756A}" dt="2021-04-24T14:11:26.441" v="735" actId="20577"/>
          <ac:spMkLst>
            <pc:docMk/>
            <pc:sldMk cId="490570460" sldId="257"/>
            <ac:spMk id="2" creationId="{00000000-0000-0000-0000-000000000000}"/>
          </ac:spMkLst>
        </pc:spChg>
        <pc:spChg chg="del">
          <ac:chgData name="陈 耀祺" userId="ce6d0d9dda7ef9f1" providerId="Windows Live" clId="Web-{3FF2C59C-E827-461E-B026-20CCD9A5756A}" dt="2021-04-24T14:11:31.363" v="736"/>
          <ac:spMkLst>
            <pc:docMk/>
            <pc:sldMk cId="490570460" sldId="257"/>
            <ac:spMk id="3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5:13:29.478" v="997" actId="20577"/>
          <ac:spMkLst>
            <pc:docMk/>
            <pc:sldMk cId="490570460" sldId="257"/>
            <ac:spMk id="6" creationId="{00000000-0000-0000-0000-000000000000}"/>
          </ac:spMkLst>
        </pc:spChg>
        <pc:spChg chg="add mod">
          <ac:chgData name="陈 耀祺" userId="ce6d0d9dda7ef9f1" providerId="Windows Live" clId="Web-{3FF2C59C-E827-461E-B026-20CCD9A5756A}" dt="2021-04-24T14:12:41.771" v="758" actId="1076"/>
          <ac:spMkLst>
            <pc:docMk/>
            <pc:sldMk cId="490570460" sldId="257"/>
            <ac:spMk id="10" creationId="{A4F710F5-06AB-4287-B006-8E96719F0AC7}"/>
          </ac:spMkLst>
        </pc:spChg>
        <pc:spChg chg="add mod">
          <ac:chgData name="陈 耀祺" userId="ce6d0d9dda7ef9f1" providerId="Windows Live" clId="Web-{3FF2C59C-E827-461E-B026-20CCD9A5756A}" dt="2021-04-24T14:13:28.381" v="762" actId="14100"/>
          <ac:spMkLst>
            <pc:docMk/>
            <pc:sldMk cId="490570460" sldId="257"/>
            <ac:spMk id="11" creationId="{510C141B-94FE-4160-912C-1E68C1CFCFF4}"/>
          </ac:spMkLst>
        </pc:spChg>
        <pc:picChg chg="add mod">
          <ac:chgData name="陈 耀祺" userId="ce6d0d9dda7ef9f1" providerId="Windows Live" clId="Web-{3FF2C59C-E827-461E-B026-20CCD9A5756A}" dt="2021-04-24T14:12:25.380" v="753" actId="1076"/>
          <ac:picMkLst>
            <pc:docMk/>
            <pc:sldMk cId="490570460" sldId="257"/>
            <ac:picMk id="4" creationId="{ACDDC286-B0F8-4BC7-822A-8CDB5B8A229D}"/>
          </ac:picMkLst>
        </pc:picChg>
        <pc:picChg chg="del mod">
          <ac:chgData name="陈 耀祺" userId="ce6d0d9dda7ef9f1" providerId="Windows Live" clId="Web-{3FF2C59C-E827-461E-B026-20CCD9A5756A}" dt="2021-04-24T14:03:18.818" v="699"/>
          <ac:picMkLst>
            <pc:docMk/>
            <pc:sldMk cId="490570460" sldId="257"/>
            <ac:picMk id="7" creationId="{D48EEFA3-5207-4474-936D-CCB12CC308E1}"/>
          </ac:picMkLst>
        </pc:picChg>
        <pc:picChg chg="del mod">
          <ac:chgData name="陈 耀祺" userId="ce6d0d9dda7ef9f1" providerId="Windows Live" clId="Web-{3FF2C59C-E827-461E-B026-20CCD9A5756A}" dt="2021-04-24T14:03:35.599" v="706"/>
          <ac:picMkLst>
            <pc:docMk/>
            <pc:sldMk cId="490570460" sldId="257"/>
            <ac:picMk id="8" creationId="{8D71A92B-35B5-4717-AE29-AE300D7CD627}"/>
          </ac:picMkLst>
        </pc:picChg>
        <pc:picChg chg="add mod">
          <ac:chgData name="陈 耀祺" userId="ce6d0d9dda7ef9f1" providerId="Windows Live" clId="Web-{3FF2C59C-E827-461E-B026-20CCD9A5756A}" dt="2021-04-24T14:12:26.802" v="754" actId="1076"/>
          <ac:picMkLst>
            <pc:docMk/>
            <pc:sldMk cId="490570460" sldId="257"/>
            <ac:picMk id="9" creationId="{4048F083-E2AB-4FD5-9E6B-07D684AB71AB}"/>
          </ac:picMkLst>
        </pc:picChg>
      </pc:sldChg>
      <pc:sldChg chg="del">
        <pc:chgData name="陈 耀祺" userId="ce6d0d9dda7ef9f1" providerId="Windows Live" clId="Web-{3FF2C59C-E827-461E-B026-20CCD9A5756A}" dt="2021-04-24T14:37:21.771" v="945"/>
        <pc:sldMkLst>
          <pc:docMk/>
          <pc:sldMk cId="3622983349" sldId="265"/>
        </pc:sldMkLst>
      </pc:sldChg>
      <pc:sldChg chg="modSp">
        <pc:chgData name="陈 耀祺" userId="ce6d0d9dda7ef9f1" providerId="Windows Live" clId="Web-{3FF2C59C-E827-461E-B026-20CCD9A5756A}" dt="2021-04-24T14:35:30.332" v="936" actId="20577"/>
        <pc:sldMkLst>
          <pc:docMk/>
          <pc:sldMk cId="1525735880" sldId="270"/>
        </pc:sldMkLst>
        <pc:spChg chg="mod">
          <ac:chgData name="陈 耀祺" userId="ce6d0d9dda7ef9f1" providerId="Windows Live" clId="Web-{3FF2C59C-E827-461E-B026-20CCD9A5756A}" dt="2021-04-24T14:34:23.627" v="933" actId="1076"/>
          <ac:spMkLst>
            <pc:docMk/>
            <pc:sldMk cId="1525735880" sldId="270"/>
            <ac:spMk id="2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4:35:30.332" v="936" actId="20577"/>
          <ac:spMkLst>
            <pc:docMk/>
            <pc:sldMk cId="1525735880" sldId="270"/>
            <ac:spMk id="3" creationId="{00000000-0000-0000-0000-000000000000}"/>
          </ac:spMkLst>
        </pc:spChg>
      </pc:sldChg>
      <pc:sldChg chg="modSp">
        <pc:chgData name="陈 耀祺" userId="ce6d0d9dda7ef9f1" providerId="Windows Live" clId="Web-{3FF2C59C-E827-461E-B026-20CCD9A5756A}" dt="2021-04-24T14:25:57.289" v="816" actId="20577"/>
        <pc:sldMkLst>
          <pc:docMk/>
          <pc:sldMk cId="2698030835" sldId="272"/>
        </pc:sldMkLst>
        <pc:spChg chg="mod">
          <ac:chgData name="陈 耀祺" userId="ce6d0d9dda7ef9f1" providerId="Windows Live" clId="Web-{3FF2C59C-E827-461E-B026-20CCD9A5756A}" dt="2021-04-24T12:57:18.760" v="60" actId="20577"/>
          <ac:spMkLst>
            <pc:docMk/>
            <pc:sldMk cId="2698030835" sldId="272"/>
            <ac:spMk id="2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4:25:57.289" v="816" actId="20577"/>
          <ac:spMkLst>
            <pc:docMk/>
            <pc:sldMk cId="2698030835" sldId="272"/>
            <ac:spMk id="3" creationId="{00000000-0000-0000-0000-000000000000}"/>
          </ac:spMkLst>
        </pc:spChg>
      </pc:sldChg>
      <pc:sldChg chg="delSp modSp">
        <pc:chgData name="陈 耀祺" userId="ce6d0d9dda7ef9f1" providerId="Windows Live" clId="Web-{3FF2C59C-E827-461E-B026-20CCD9A5756A}" dt="2021-04-24T15:19:04.766" v="999" actId="20577"/>
        <pc:sldMkLst>
          <pc:docMk/>
          <pc:sldMk cId="3683759199" sldId="273"/>
        </pc:sldMkLst>
        <pc:spChg chg="mod">
          <ac:chgData name="陈 耀祺" userId="ce6d0d9dda7ef9f1" providerId="Windows Live" clId="Web-{3FF2C59C-E827-461E-B026-20CCD9A5756A}" dt="2021-04-24T15:19:04.766" v="999" actId="20577"/>
          <ac:spMkLst>
            <pc:docMk/>
            <pc:sldMk cId="3683759199" sldId="273"/>
            <ac:spMk id="2" creationId="{00000000-0000-0000-0000-000000000000}"/>
          </ac:spMkLst>
        </pc:spChg>
        <pc:spChg chg="del">
          <ac:chgData name="陈 耀祺" userId="ce6d0d9dda7ef9f1" providerId="Windows Live" clId="Web-{3FF2C59C-E827-461E-B026-20CCD9A5756A}" dt="2021-04-24T13:07:21.226" v="228"/>
          <ac:spMkLst>
            <pc:docMk/>
            <pc:sldMk cId="3683759199" sldId="273"/>
            <ac:spMk id="3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3:07:07.429" v="210" actId="20577"/>
          <ac:spMkLst>
            <pc:docMk/>
            <pc:sldMk cId="3683759199" sldId="273"/>
            <ac:spMk id="6" creationId="{00000000-0000-0000-0000-000000000000}"/>
          </ac:spMkLst>
        </pc:spChg>
        <pc:picChg chg="mod">
          <ac:chgData name="陈 耀祺" userId="ce6d0d9dda7ef9f1" providerId="Windows Live" clId="Web-{3FF2C59C-E827-461E-B026-20CCD9A5756A}" dt="2021-04-24T13:08:59.666" v="257" actId="1076"/>
          <ac:picMkLst>
            <pc:docMk/>
            <pc:sldMk cId="3683759199" sldId="273"/>
            <ac:picMk id="8" creationId="{B7E14A41-16AD-4A8D-83C6-FA8C4D870265}"/>
          </ac:picMkLst>
        </pc:picChg>
        <pc:picChg chg="mod">
          <ac:chgData name="陈 耀祺" userId="ce6d0d9dda7ef9f1" providerId="Windows Live" clId="Web-{3FF2C59C-E827-461E-B026-20CCD9A5756A}" dt="2021-04-24T13:08:56.556" v="256" actId="1076"/>
          <ac:picMkLst>
            <pc:docMk/>
            <pc:sldMk cId="3683759199" sldId="273"/>
            <ac:picMk id="10" creationId="{89B4DC55-B90A-4A16-A397-455646628B2D}"/>
          </ac:picMkLst>
        </pc:picChg>
      </pc:sldChg>
      <pc:sldChg chg="delSp modSp">
        <pc:chgData name="陈 耀祺" userId="ce6d0d9dda7ef9f1" providerId="Windows Live" clId="Web-{3FF2C59C-E827-461E-B026-20CCD9A5756A}" dt="2021-04-24T13:10:01.214" v="274" actId="1076"/>
        <pc:sldMkLst>
          <pc:docMk/>
          <pc:sldMk cId="319860113" sldId="274"/>
        </pc:sldMkLst>
        <pc:spChg chg="mod">
          <ac:chgData name="陈 耀祺" userId="ce6d0d9dda7ef9f1" providerId="Windows Live" clId="Web-{3FF2C59C-E827-461E-B026-20CCD9A5756A}" dt="2021-04-24T13:09:31.994" v="265" actId="20577"/>
          <ac:spMkLst>
            <pc:docMk/>
            <pc:sldMk cId="319860113" sldId="274"/>
            <ac:spMk id="2" creationId="{00000000-0000-0000-0000-000000000000}"/>
          </ac:spMkLst>
        </pc:spChg>
        <pc:spChg chg="del">
          <ac:chgData name="陈 耀祺" userId="ce6d0d9dda7ef9f1" providerId="Windows Live" clId="Web-{3FF2C59C-E827-461E-B026-20CCD9A5756A}" dt="2021-04-24T13:09:08.306" v="259"/>
          <ac:spMkLst>
            <pc:docMk/>
            <pc:sldMk cId="319860113" sldId="274"/>
            <ac:spMk id="3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3:09:22.807" v="263" actId="20577"/>
          <ac:spMkLst>
            <pc:docMk/>
            <pc:sldMk cId="319860113" sldId="274"/>
            <ac:spMk id="6" creationId="{00000000-0000-0000-0000-000000000000}"/>
          </ac:spMkLst>
        </pc:spChg>
        <pc:picChg chg="mod">
          <ac:chgData name="陈 耀祺" userId="ce6d0d9dda7ef9f1" providerId="Windows Live" clId="Web-{3FF2C59C-E827-461E-B026-20CCD9A5756A}" dt="2021-04-24T13:10:01.214" v="274" actId="1076"/>
          <ac:picMkLst>
            <pc:docMk/>
            <pc:sldMk cId="319860113" sldId="274"/>
            <ac:picMk id="8" creationId="{7ADECC67-79B5-4505-AB21-87127B74CD78}"/>
          </ac:picMkLst>
        </pc:picChg>
      </pc:sldChg>
      <pc:sldChg chg="addSp delSp modSp">
        <pc:chgData name="陈 耀祺" userId="ce6d0d9dda7ef9f1" providerId="Windows Live" clId="Web-{3FF2C59C-E827-461E-B026-20CCD9A5756A}" dt="2021-04-24T13:15:14.798" v="350" actId="1076"/>
        <pc:sldMkLst>
          <pc:docMk/>
          <pc:sldMk cId="368342091" sldId="275"/>
        </pc:sldMkLst>
        <pc:spChg chg="mod">
          <ac:chgData name="陈 耀祺" userId="ce6d0d9dda7ef9f1" providerId="Windows Live" clId="Web-{3FF2C59C-E827-461E-B026-20CCD9A5756A}" dt="2021-04-24T13:11:44.934" v="299" actId="20577"/>
          <ac:spMkLst>
            <pc:docMk/>
            <pc:sldMk cId="368342091" sldId="275"/>
            <ac:spMk id="2" creationId="{00000000-0000-0000-0000-000000000000}"/>
          </ac:spMkLst>
        </pc:spChg>
        <pc:spChg chg="del">
          <ac:chgData name="陈 耀祺" userId="ce6d0d9dda7ef9f1" providerId="Windows Live" clId="Web-{3FF2C59C-E827-461E-B026-20CCD9A5756A}" dt="2021-04-24T13:10:19.839" v="279"/>
          <ac:spMkLst>
            <pc:docMk/>
            <pc:sldMk cId="368342091" sldId="275"/>
            <ac:spMk id="3" creationId="{00000000-0000-0000-0000-000000000000}"/>
          </ac:spMkLst>
        </pc:spChg>
        <pc:spChg chg="add mod">
          <ac:chgData name="陈 耀祺" userId="ce6d0d9dda7ef9f1" providerId="Windows Live" clId="Web-{3FF2C59C-E827-461E-B026-20CCD9A5756A}" dt="2021-04-24T13:13:30.717" v="331" actId="14100"/>
          <ac:spMkLst>
            <pc:docMk/>
            <pc:sldMk cId="368342091" sldId="275"/>
            <ac:spMk id="4" creationId="{832571E1-58D9-4187-8CF7-E2D47CFF34DA}"/>
          </ac:spMkLst>
        </pc:spChg>
        <pc:spChg chg="mod">
          <ac:chgData name="陈 耀祺" userId="ce6d0d9dda7ef9f1" providerId="Windows Live" clId="Web-{3FF2C59C-E827-461E-B026-20CCD9A5756A}" dt="2021-04-24T13:10:41.339" v="283" actId="20577"/>
          <ac:spMkLst>
            <pc:docMk/>
            <pc:sldMk cId="368342091" sldId="275"/>
            <ac:spMk id="6" creationId="{00000000-0000-0000-0000-000000000000}"/>
          </ac:spMkLst>
        </pc:spChg>
        <pc:spChg chg="add del mod">
          <ac:chgData name="陈 耀祺" userId="ce6d0d9dda7ef9f1" providerId="Windows Live" clId="Web-{3FF2C59C-E827-461E-B026-20CCD9A5756A}" dt="2021-04-24T13:13:43.358" v="338"/>
          <ac:spMkLst>
            <pc:docMk/>
            <pc:sldMk cId="368342091" sldId="275"/>
            <ac:spMk id="9" creationId="{6C94A99B-6696-4DB3-8331-638CC046E733}"/>
          </ac:spMkLst>
        </pc:spChg>
        <pc:spChg chg="add del mod">
          <ac:chgData name="陈 耀祺" userId="ce6d0d9dda7ef9f1" providerId="Windows Live" clId="Web-{3FF2C59C-E827-461E-B026-20CCD9A5756A}" dt="2021-04-24T13:14:16.890" v="343"/>
          <ac:spMkLst>
            <pc:docMk/>
            <pc:sldMk cId="368342091" sldId="275"/>
            <ac:spMk id="10" creationId="{87F1BE71-7A20-42CC-BA3C-9C6A592820E9}"/>
          </ac:spMkLst>
        </pc:spChg>
        <pc:spChg chg="add mod">
          <ac:chgData name="陈 耀祺" userId="ce6d0d9dda7ef9f1" providerId="Windows Live" clId="Web-{3FF2C59C-E827-461E-B026-20CCD9A5756A}" dt="2021-04-24T13:14:35.406" v="345" actId="1076"/>
          <ac:spMkLst>
            <pc:docMk/>
            <pc:sldMk cId="368342091" sldId="275"/>
            <ac:spMk id="11" creationId="{6DCE43C7-6092-4C3F-BFFE-B2182E701FF1}"/>
          </ac:spMkLst>
        </pc:spChg>
        <pc:spChg chg="add mod">
          <ac:chgData name="陈 耀祺" userId="ce6d0d9dda7ef9f1" providerId="Windows Live" clId="Web-{3FF2C59C-E827-461E-B026-20CCD9A5756A}" dt="2021-04-24T13:15:04.360" v="348" actId="14100"/>
          <ac:spMkLst>
            <pc:docMk/>
            <pc:sldMk cId="368342091" sldId="275"/>
            <ac:spMk id="12" creationId="{62E36835-860E-4754-A339-84633C569F12}"/>
          </ac:spMkLst>
        </pc:spChg>
        <pc:spChg chg="add mod">
          <ac:chgData name="陈 耀祺" userId="ce6d0d9dda7ef9f1" providerId="Windows Live" clId="Web-{3FF2C59C-E827-461E-B026-20CCD9A5756A}" dt="2021-04-24T13:15:14.798" v="350" actId="1076"/>
          <ac:spMkLst>
            <pc:docMk/>
            <pc:sldMk cId="368342091" sldId="275"/>
            <ac:spMk id="13" creationId="{642991D9-A673-4A34-B749-8B4CDD156998}"/>
          </ac:spMkLst>
        </pc:spChg>
        <pc:picChg chg="mod">
          <ac:chgData name="陈 耀祺" userId="ce6d0d9dda7ef9f1" providerId="Windows Live" clId="Web-{3FF2C59C-E827-461E-B026-20CCD9A5756A}" dt="2021-04-24T13:12:31.185" v="319" actId="14100"/>
          <ac:picMkLst>
            <pc:docMk/>
            <pc:sldMk cId="368342091" sldId="275"/>
            <ac:picMk id="7" creationId="{09B6FE8F-5D87-47F7-B03D-2FF099422378}"/>
          </ac:picMkLst>
        </pc:picChg>
        <pc:picChg chg="mod">
          <ac:chgData name="陈 耀祺" userId="ce6d0d9dda7ef9f1" providerId="Windows Live" clId="Web-{3FF2C59C-E827-461E-B026-20CCD9A5756A}" dt="2021-04-24T13:12:33.154" v="320" actId="1076"/>
          <ac:picMkLst>
            <pc:docMk/>
            <pc:sldMk cId="368342091" sldId="275"/>
            <ac:picMk id="8" creationId="{0ED7C1DF-77AC-440B-9A1E-9C02EC2C03CD}"/>
          </ac:picMkLst>
        </pc:picChg>
      </pc:sldChg>
      <pc:sldChg chg="addSp modSp">
        <pc:chgData name="陈 耀祺" userId="ce6d0d9dda7ef9f1" providerId="Windows Live" clId="Web-{3FF2C59C-E827-461E-B026-20CCD9A5756A}" dt="2021-04-24T13:16:21.299" v="366" actId="1076"/>
        <pc:sldMkLst>
          <pc:docMk/>
          <pc:sldMk cId="1436464889" sldId="276"/>
        </pc:sldMkLst>
        <pc:spChg chg="mod">
          <ac:chgData name="陈 耀祺" userId="ce6d0d9dda7ef9f1" providerId="Windows Live" clId="Web-{3FF2C59C-E827-461E-B026-20CCD9A5756A}" dt="2021-04-24T13:15:35.673" v="355" actId="20577"/>
          <ac:spMkLst>
            <pc:docMk/>
            <pc:sldMk cId="1436464889" sldId="276"/>
            <ac:spMk id="2" creationId="{00000000-0000-0000-0000-000000000000}"/>
          </ac:spMkLst>
        </pc:spChg>
        <pc:spChg chg="add mod">
          <ac:chgData name="陈 耀祺" userId="ce6d0d9dda7ef9f1" providerId="Windows Live" clId="Web-{3FF2C59C-E827-461E-B026-20CCD9A5756A}" dt="2021-04-24T13:16:03.752" v="363" actId="14100"/>
          <ac:spMkLst>
            <pc:docMk/>
            <pc:sldMk cId="1436464889" sldId="276"/>
            <ac:spMk id="4" creationId="{AF1388F8-C3DC-4655-818E-4034E0ACB5B2}"/>
          </ac:spMkLst>
        </pc:spChg>
        <pc:spChg chg="mod">
          <ac:chgData name="陈 耀祺" userId="ce6d0d9dda7ef9f1" providerId="Windows Live" clId="Web-{3FF2C59C-E827-461E-B026-20CCD9A5756A}" dt="2021-04-24T13:15:28.688" v="354" actId="20577"/>
          <ac:spMkLst>
            <pc:docMk/>
            <pc:sldMk cId="1436464889" sldId="276"/>
            <ac:spMk id="6" creationId="{00000000-0000-0000-0000-000000000000}"/>
          </ac:spMkLst>
        </pc:spChg>
        <pc:spChg chg="add mod">
          <ac:chgData name="陈 耀祺" userId="ce6d0d9dda7ef9f1" providerId="Windows Live" clId="Web-{3FF2C59C-E827-461E-B026-20CCD9A5756A}" dt="2021-04-24T13:16:21.299" v="366" actId="1076"/>
          <ac:spMkLst>
            <pc:docMk/>
            <pc:sldMk cId="1436464889" sldId="276"/>
            <ac:spMk id="10" creationId="{0980914D-6C3F-4A2C-97F3-DDF00BAD9F22}"/>
          </ac:spMkLst>
        </pc:spChg>
        <pc:picChg chg="mod">
          <ac:chgData name="陈 耀祺" userId="ce6d0d9dda7ef9f1" providerId="Windows Live" clId="Web-{3FF2C59C-E827-461E-B026-20CCD9A5756A}" dt="2021-04-24T13:15:46.064" v="360" actId="1076"/>
          <ac:picMkLst>
            <pc:docMk/>
            <pc:sldMk cId="1436464889" sldId="276"/>
            <ac:picMk id="7" creationId="{7D0F9B7D-C7AE-4A77-BCBB-642579871BD1}"/>
          </ac:picMkLst>
        </pc:picChg>
        <pc:picChg chg="mod">
          <ac:chgData name="陈 耀祺" userId="ce6d0d9dda7ef9f1" providerId="Windows Live" clId="Web-{3FF2C59C-E827-461E-B026-20CCD9A5756A}" dt="2021-04-24T13:15:44.439" v="359" actId="1076"/>
          <ac:picMkLst>
            <pc:docMk/>
            <pc:sldMk cId="1436464889" sldId="276"/>
            <ac:picMk id="8" creationId="{543AFF4C-0A19-4EC6-AD1A-17EA0A1AF2C1}"/>
          </ac:picMkLst>
        </pc:picChg>
      </pc:sldChg>
      <pc:sldChg chg="delSp modSp">
        <pc:chgData name="陈 耀祺" userId="ce6d0d9dda7ef9f1" providerId="Windows Live" clId="Web-{3FF2C59C-E827-461E-B026-20CCD9A5756A}" dt="2021-04-24T13:26:57.670" v="555" actId="1076"/>
        <pc:sldMkLst>
          <pc:docMk/>
          <pc:sldMk cId="3679951562" sldId="277"/>
        </pc:sldMkLst>
        <pc:spChg chg="mod">
          <ac:chgData name="陈 耀祺" userId="ce6d0d9dda7ef9f1" providerId="Windows Live" clId="Web-{3FF2C59C-E827-461E-B026-20CCD9A5756A}" dt="2021-04-24T13:17:14.690" v="390" actId="20577"/>
          <ac:spMkLst>
            <pc:docMk/>
            <pc:sldMk cId="3679951562" sldId="277"/>
            <ac:spMk id="2" creationId="{00000000-0000-0000-0000-000000000000}"/>
          </ac:spMkLst>
        </pc:spChg>
        <pc:spChg chg="del">
          <ac:chgData name="陈 耀祺" userId="ce6d0d9dda7ef9f1" providerId="Windows Live" clId="Web-{3FF2C59C-E827-461E-B026-20CCD9A5756A}" dt="2021-04-24T13:16:30.846" v="368"/>
          <ac:spMkLst>
            <pc:docMk/>
            <pc:sldMk cId="3679951562" sldId="277"/>
            <ac:spMk id="3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3:16:40.065" v="369" actId="20577"/>
          <ac:spMkLst>
            <pc:docMk/>
            <pc:sldMk cId="3679951562" sldId="277"/>
            <ac:spMk id="6" creationId="{00000000-0000-0000-0000-000000000000}"/>
          </ac:spMkLst>
        </pc:spChg>
        <pc:picChg chg="mod">
          <ac:chgData name="陈 耀祺" userId="ce6d0d9dda7ef9f1" providerId="Windows Live" clId="Web-{3FF2C59C-E827-461E-B026-20CCD9A5756A}" dt="2021-04-24T13:26:57.670" v="555" actId="1076"/>
          <ac:picMkLst>
            <pc:docMk/>
            <pc:sldMk cId="3679951562" sldId="277"/>
            <ac:picMk id="7" creationId="{5F44C925-1C1D-4FCB-9940-0C6D291F961A}"/>
          </ac:picMkLst>
        </pc:picChg>
      </pc:sldChg>
      <pc:sldChg chg="addSp delSp modSp">
        <pc:chgData name="陈 耀祺" userId="ce6d0d9dda7ef9f1" providerId="Windows Live" clId="Web-{3FF2C59C-E827-461E-B026-20CCD9A5756A}" dt="2021-04-24T13:26:28.357" v="553" actId="14100"/>
        <pc:sldMkLst>
          <pc:docMk/>
          <pc:sldMk cId="3656154456" sldId="278"/>
        </pc:sldMkLst>
        <pc:spChg chg="mod">
          <ac:chgData name="陈 耀祺" userId="ce6d0d9dda7ef9f1" providerId="Windows Live" clId="Web-{3FF2C59C-E827-461E-B026-20CCD9A5756A}" dt="2021-04-24T13:23:50.354" v="511" actId="20577"/>
          <ac:spMkLst>
            <pc:docMk/>
            <pc:sldMk cId="3656154456" sldId="278"/>
            <ac:spMk id="2" creationId="{00000000-0000-0000-0000-000000000000}"/>
          </ac:spMkLst>
        </pc:spChg>
        <pc:spChg chg="del">
          <ac:chgData name="陈 耀祺" userId="ce6d0d9dda7ef9f1" providerId="Windows Live" clId="Web-{3FF2C59C-E827-461E-B026-20CCD9A5756A}" dt="2021-04-24T13:23:27.853" v="504"/>
          <ac:spMkLst>
            <pc:docMk/>
            <pc:sldMk cId="3656154456" sldId="278"/>
            <ac:spMk id="3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3:23:45.760" v="507" actId="20577"/>
          <ac:spMkLst>
            <pc:docMk/>
            <pc:sldMk cId="3656154456" sldId="278"/>
            <ac:spMk id="6" creationId="{00000000-0000-0000-0000-000000000000}"/>
          </ac:spMkLst>
        </pc:spChg>
        <pc:spChg chg="add mod">
          <ac:chgData name="陈 耀祺" userId="ce6d0d9dda7ef9f1" providerId="Windows Live" clId="Web-{3FF2C59C-E827-461E-B026-20CCD9A5756A}" dt="2021-04-24T13:25:30.199" v="541" actId="1076"/>
          <ac:spMkLst>
            <pc:docMk/>
            <pc:sldMk cId="3656154456" sldId="278"/>
            <ac:spMk id="7" creationId="{E190D083-F895-474F-9015-95B5C77B24F4}"/>
          </ac:spMkLst>
        </pc:spChg>
        <pc:picChg chg="add mod">
          <ac:chgData name="陈 耀祺" userId="ce6d0d9dda7ef9f1" providerId="Windows Live" clId="Web-{3FF2C59C-E827-461E-B026-20CCD9A5756A}" dt="2021-04-24T13:24:48.917" v="533" actId="1076"/>
          <ac:picMkLst>
            <pc:docMk/>
            <pc:sldMk cId="3656154456" sldId="278"/>
            <ac:picMk id="4" creationId="{6253D887-954B-4C1D-B3A8-C9DB05EEC084}"/>
          </ac:picMkLst>
        </pc:picChg>
        <pc:picChg chg="mod">
          <ac:chgData name="陈 耀祺" userId="ce6d0d9dda7ef9f1" providerId="Windows Live" clId="Web-{3FF2C59C-E827-461E-B026-20CCD9A5756A}" dt="2021-04-24T13:25:16.652" v="538" actId="1076"/>
          <ac:picMkLst>
            <pc:docMk/>
            <pc:sldMk cId="3656154456" sldId="278"/>
            <ac:picMk id="8" creationId="{7C687892-667E-4016-9C09-2028756E8B47}"/>
          </ac:picMkLst>
        </pc:picChg>
        <pc:cxnChg chg="add mod">
          <ac:chgData name="陈 耀祺" userId="ce6d0d9dda7ef9f1" providerId="Windows Live" clId="Web-{3FF2C59C-E827-461E-B026-20CCD9A5756A}" dt="2021-04-24T13:26:18.857" v="551" actId="14100"/>
          <ac:cxnSpMkLst>
            <pc:docMk/>
            <pc:sldMk cId="3656154456" sldId="278"/>
            <ac:cxnSpMk id="9" creationId="{5620EBE4-82D5-4FB7-BDFA-E76BC4E610F0}"/>
          </ac:cxnSpMkLst>
        </pc:cxnChg>
        <pc:cxnChg chg="add mod">
          <ac:chgData name="陈 耀祺" userId="ce6d0d9dda7ef9f1" providerId="Windows Live" clId="Web-{3FF2C59C-E827-461E-B026-20CCD9A5756A}" dt="2021-04-24T13:26:28.357" v="553" actId="14100"/>
          <ac:cxnSpMkLst>
            <pc:docMk/>
            <pc:sldMk cId="3656154456" sldId="278"/>
            <ac:cxnSpMk id="10" creationId="{50553EA5-0BAD-4F6F-B530-21527143056D}"/>
          </ac:cxnSpMkLst>
        </pc:cxnChg>
      </pc:sldChg>
      <pc:sldChg chg="addSp delSp modSp">
        <pc:chgData name="陈 耀祺" userId="ce6d0d9dda7ef9f1" providerId="Windows Live" clId="Web-{3FF2C59C-E827-461E-B026-20CCD9A5756A}" dt="2021-04-24T13:27:52.983" v="574" actId="1076"/>
        <pc:sldMkLst>
          <pc:docMk/>
          <pc:sldMk cId="972405097" sldId="279"/>
        </pc:sldMkLst>
        <pc:spChg chg="mod">
          <ac:chgData name="陈 耀祺" userId="ce6d0d9dda7ef9f1" providerId="Windows Live" clId="Web-{3FF2C59C-E827-461E-B026-20CCD9A5756A}" dt="2021-04-24T13:27:15.623" v="559" actId="20577"/>
          <ac:spMkLst>
            <pc:docMk/>
            <pc:sldMk cId="972405097" sldId="279"/>
            <ac:spMk id="2" creationId="{00000000-0000-0000-0000-000000000000}"/>
          </ac:spMkLst>
        </pc:spChg>
        <pc:spChg chg="del">
          <ac:chgData name="陈 耀祺" userId="ce6d0d9dda7ef9f1" providerId="Windows Live" clId="Web-{3FF2C59C-E827-461E-B026-20CCD9A5756A}" dt="2021-04-24T13:27:21.467" v="561"/>
          <ac:spMkLst>
            <pc:docMk/>
            <pc:sldMk cId="972405097" sldId="279"/>
            <ac:spMk id="3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3:27:07.092" v="557" actId="20577"/>
          <ac:spMkLst>
            <pc:docMk/>
            <pc:sldMk cId="972405097" sldId="279"/>
            <ac:spMk id="6" creationId="{00000000-0000-0000-0000-000000000000}"/>
          </ac:spMkLst>
        </pc:spChg>
        <pc:picChg chg="add mod">
          <ac:chgData name="陈 耀祺" userId="ce6d0d9dda7ef9f1" providerId="Windows Live" clId="Web-{3FF2C59C-E827-461E-B026-20CCD9A5756A}" dt="2021-04-24T13:27:52.983" v="574" actId="1076"/>
          <ac:picMkLst>
            <pc:docMk/>
            <pc:sldMk cId="972405097" sldId="279"/>
            <ac:picMk id="4" creationId="{2A27CD04-9A87-46D6-99AA-E5C9E0F4BDA8}"/>
          </ac:picMkLst>
        </pc:picChg>
        <pc:picChg chg="del">
          <ac:chgData name="陈 耀祺" userId="ce6d0d9dda7ef9f1" providerId="Windows Live" clId="Web-{3FF2C59C-E827-461E-B026-20CCD9A5756A}" dt="2021-04-24T13:24:04.823" v="516"/>
          <ac:picMkLst>
            <pc:docMk/>
            <pc:sldMk cId="972405097" sldId="279"/>
            <ac:picMk id="8" creationId="{0A2CA8F0-6467-4D4E-AB8F-7E8879992713}"/>
          </ac:picMkLst>
        </pc:picChg>
      </pc:sldChg>
      <pc:sldChg chg="addSp delSp modSp">
        <pc:chgData name="陈 耀祺" userId="ce6d0d9dda7ef9f1" providerId="Windows Live" clId="Web-{3FF2C59C-E827-461E-B026-20CCD9A5756A}" dt="2021-04-24T13:28:36.812" v="587" actId="1076"/>
        <pc:sldMkLst>
          <pc:docMk/>
          <pc:sldMk cId="2959494385" sldId="280"/>
        </pc:sldMkLst>
        <pc:spChg chg="mod">
          <ac:chgData name="陈 耀祺" userId="ce6d0d9dda7ef9f1" providerId="Windows Live" clId="Web-{3FF2C59C-E827-461E-B026-20CCD9A5756A}" dt="2021-04-24T13:28:14.281" v="577" actId="20577"/>
          <ac:spMkLst>
            <pc:docMk/>
            <pc:sldMk cId="2959494385" sldId="280"/>
            <ac:spMk id="2" creationId="{00000000-0000-0000-0000-000000000000}"/>
          </ac:spMkLst>
        </pc:spChg>
        <pc:spChg chg="del">
          <ac:chgData name="陈 耀祺" userId="ce6d0d9dda7ef9f1" providerId="Windows Live" clId="Web-{3FF2C59C-E827-461E-B026-20CCD9A5756A}" dt="2021-04-24T13:28:20.421" v="579"/>
          <ac:spMkLst>
            <pc:docMk/>
            <pc:sldMk cId="2959494385" sldId="280"/>
            <ac:spMk id="3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3:28:07.577" v="576" actId="20577"/>
          <ac:spMkLst>
            <pc:docMk/>
            <pc:sldMk cId="2959494385" sldId="280"/>
            <ac:spMk id="6" creationId="{00000000-0000-0000-0000-000000000000}"/>
          </ac:spMkLst>
        </pc:spChg>
        <pc:picChg chg="add mod">
          <ac:chgData name="陈 耀祺" userId="ce6d0d9dda7ef9f1" providerId="Windows Live" clId="Web-{3FF2C59C-E827-461E-B026-20CCD9A5756A}" dt="2021-04-24T13:28:36.812" v="587" actId="1076"/>
          <ac:picMkLst>
            <pc:docMk/>
            <pc:sldMk cId="2959494385" sldId="280"/>
            <ac:picMk id="4" creationId="{38FFDFE6-6504-4E1C-A91F-6F13A206F8BF}"/>
          </ac:picMkLst>
        </pc:picChg>
        <pc:picChg chg="del">
          <ac:chgData name="陈 耀祺" userId="ce6d0d9dda7ef9f1" providerId="Windows Live" clId="Web-{3FF2C59C-E827-461E-B026-20CCD9A5756A}" dt="2021-04-24T13:27:18.795" v="560"/>
          <ac:picMkLst>
            <pc:docMk/>
            <pc:sldMk cId="2959494385" sldId="280"/>
            <ac:picMk id="8" creationId="{186BDBB5-A246-455D-B1D3-52185F5FAB5C}"/>
          </ac:picMkLst>
        </pc:picChg>
      </pc:sldChg>
      <pc:sldChg chg="addSp delSp modSp ord">
        <pc:chgData name="陈 耀祺" userId="ce6d0d9dda7ef9f1" providerId="Windows Live" clId="Web-{3FF2C59C-E827-461E-B026-20CCD9A5756A}" dt="2021-04-24T14:36:12.442" v="943" actId="1076"/>
        <pc:sldMkLst>
          <pc:docMk/>
          <pc:sldMk cId="1768001007" sldId="281"/>
        </pc:sldMkLst>
        <pc:spChg chg="mod">
          <ac:chgData name="陈 耀祺" userId="ce6d0d9dda7ef9f1" providerId="Windows Live" clId="Web-{3FF2C59C-E827-461E-B026-20CCD9A5756A}" dt="2021-04-24T14:35:50.129" v="938" actId="20577"/>
          <ac:spMkLst>
            <pc:docMk/>
            <pc:sldMk cId="1768001007" sldId="281"/>
            <ac:spMk id="2" creationId="{00000000-0000-0000-0000-000000000000}"/>
          </ac:spMkLst>
        </pc:spChg>
        <pc:spChg chg="del">
          <ac:chgData name="陈 耀祺" userId="ce6d0d9dda7ef9f1" providerId="Windows Live" clId="Web-{3FF2C59C-E827-461E-B026-20CCD9A5756A}" dt="2021-04-24T14:02:58.770" v="693"/>
          <ac:spMkLst>
            <pc:docMk/>
            <pc:sldMk cId="1768001007" sldId="281"/>
            <ac:spMk id="3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4:33:47.908" v="930" actId="20577"/>
          <ac:spMkLst>
            <pc:docMk/>
            <pc:sldMk cId="1768001007" sldId="281"/>
            <ac:spMk id="6" creationId="{00000000-0000-0000-0000-000000000000}"/>
          </ac:spMkLst>
        </pc:spChg>
        <pc:picChg chg="add mod">
          <ac:chgData name="陈 耀祺" userId="ce6d0d9dda7ef9f1" providerId="Windows Live" clId="Web-{3FF2C59C-E827-461E-B026-20CCD9A5756A}" dt="2021-04-24T14:36:12.442" v="943" actId="1076"/>
          <ac:picMkLst>
            <pc:docMk/>
            <pc:sldMk cId="1768001007" sldId="281"/>
            <ac:picMk id="4" creationId="{3AA4B749-9E40-422A-A51C-35C4D2E7358C}"/>
          </ac:picMkLst>
        </pc:picChg>
        <pc:picChg chg="add mod">
          <ac:chgData name="陈 耀祺" userId="ce6d0d9dda7ef9f1" providerId="Windows Live" clId="Web-{3FF2C59C-E827-461E-B026-20CCD9A5756A}" dt="2021-04-24T14:36:09.817" v="942" actId="1076"/>
          <ac:picMkLst>
            <pc:docMk/>
            <pc:sldMk cId="1768001007" sldId="281"/>
            <ac:picMk id="7" creationId="{2BA85178-C164-4F75-9585-375FBA08DEFF}"/>
          </ac:picMkLst>
        </pc:picChg>
        <pc:picChg chg="del">
          <ac:chgData name="陈 耀祺" userId="ce6d0d9dda7ef9f1" providerId="Windows Live" clId="Web-{3FF2C59C-E827-461E-B026-20CCD9A5756A}" dt="2021-04-24T13:28:17.437" v="578"/>
          <ac:picMkLst>
            <pc:docMk/>
            <pc:sldMk cId="1768001007" sldId="281"/>
            <ac:picMk id="8" creationId="{5E2BC849-C8FB-4374-A24B-54FAFFB922CF}"/>
          </ac:picMkLst>
        </pc:picChg>
      </pc:sldChg>
      <pc:sldChg chg="modSp del">
        <pc:chgData name="陈 耀祺" userId="ce6d0d9dda7ef9f1" providerId="Windows Live" clId="Web-{3FF2C59C-E827-461E-B026-20CCD9A5756A}" dt="2021-04-24T14:20:25.248" v="765"/>
        <pc:sldMkLst>
          <pc:docMk/>
          <pc:sldMk cId="157376034" sldId="282"/>
        </pc:sldMkLst>
        <pc:spChg chg="mod">
          <ac:chgData name="陈 耀祺" userId="ce6d0d9dda7ef9f1" providerId="Windows Live" clId="Web-{3FF2C59C-E827-461E-B026-20CCD9A5756A}" dt="2021-04-24T14:05:44.836" v="724" actId="20577"/>
          <ac:spMkLst>
            <pc:docMk/>
            <pc:sldMk cId="157376034" sldId="282"/>
            <ac:spMk id="2" creationId="{00000000-0000-0000-0000-000000000000}"/>
          </ac:spMkLst>
        </pc:spChg>
        <pc:spChg chg="mod">
          <ac:chgData name="陈 耀祺" userId="ce6d0d9dda7ef9f1" providerId="Windows Live" clId="Web-{3FF2C59C-E827-461E-B026-20CCD9A5756A}" dt="2021-04-24T14:05:33.539" v="718" actId="20577"/>
          <ac:spMkLst>
            <pc:docMk/>
            <pc:sldMk cId="157376034" sldId="282"/>
            <ac:spMk id="6" creationId="{00000000-0000-0000-0000-000000000000}"/>
          </ac:spMkLst>
        </pc:spChg>
        <pc:picChg chg="mod">
          <ac:chgData name="陈 耀祺" userId="ce6d0d9dda7ef9f1" providerId="Windows Live" clId="Web-{3FF2C59C-E827-461E-B026-20CCD9A5756A}" dt="2021-04-24T14:05:59.758" v="725" actId="1076"/>
          <ac:picMkLst>
            <pc:docMk/>
            <pc:sldMk cId="157376034" sldId="282"/>
            <ac:picMk id="4" creationId="{7A98B4A5-E485-40AF-BD40-0D19D1F8400A}"/>
          </ac:picMkLst>
        </pc:picChg>
      </pc:sldChg>
      <pc:sldChg chg="addSp delSp modSp del">
        <pc:chgData name="陈 耀祺" userId="ce6d0d9dda7ef9f1" providerId="Windows Live" clId="Web-{3FF2C59C-E827-461E-B026-20CCD9A5756A}" dt="2021-04-24T14:14:28.663" v="763"/>
        <pc:sldMkLst>
          <pc:docMk/>
          <pc:sldMk cId="639708247" sldId="283"/>
        </pc:sldMkLst>
        <pc:spChg chg="add mod">
          <ac:chgData name="陈 耀祺" userId="ce6d0d9dda7ef9f1" providerId="Windows Live" clId="Web-{3FF2C59C-E827-461E-B026-20CCD9A5756A}" dt="2021-04-24T14:11:35.160" v="737"/>
          <ac:spMkLst>
            <pc:docMk/>
            <pc:sldMk cId="639708247" sldId="283"/>
            <ac:spMk id="6" creationId="{9574D91A-8562-4B0A-BEE0-357284C2F032}"/>
          </ac:spMkLst>
        </pc:spChg>
        <pc:picChg chg="del">
          <ac:chgData name="陈 耀祺" userId="ce6d0d9dda7ef9f1" providerId="Windows Live" clId="Web-{3FF2C59C-E827-461E-B026-20CCD9A5756A}" dt="2021-04-24T14:11:35.160" v="737"/>
          <ac:picMkLst>
            <pc:docMk/>
            <pc:sldMk cId="639708247" sldId="283"/>
            <ac:picMk id="5" creationId="{D49429DD-1A5C-4AB0-8040-901A745BCC63}"/>
          </ac:picMkLst>
        </pc:picChg>
      </pc:sldChg>
      <pc:sldChg chg="addSp delSp modSp del">
        <pc:chgData name="陈 耀祺" userId="ce6d0d9dda7ef9f1" providerId="Windows Live" clId="Web-{3FF2C59C-E827-461E-B026-20CCD9A5756A}" dt="2021-04-24T14:14:30.820" v="764"/>
        <pc:sldMkLst>
          <pc:docMk/>
          <pc:sldMk cId="1850319111" sldId="284"/>
        </pc:sldMkLst>
        <pc:spChg chg="add mod">
          <ac:chgData name="陈 耀祺" userId="ce6d0d9dda7ef9f1" providerId="Windows Live" clId="Web-{3FF2C59C-E827-461E-B026-20CCD9A5756A}" dt="2021-04-24T14:11:53.176" v="743"/>
          <ac:spMkLst>
            <pc:docMk/>
            <pc:sldMk cId="1850319111" sldId="284"/>
            <ac:spMk id="6" creationId="{B77CE229-FA29-4428-9F9C-C89D437053BE}"/>
          </ac:spMkLst>
        </pc:spChg>
        <pc:picChg chg="del">
          <ac:chgData name="陈 耀祺" userId="ce6d0d9dda7ef9f1" providerId="Windows Live" clId="Web-{3FF2C59C-E827-461E-B026-20CCD9A5756A}" dt="2021-04-24T14:11:53.176" v="743"/>
          <ac:picMkLst>
            <pc:docMk/>
            <pc:sldMk cId="1850319111" sldId="284"/>
            <ac:picMk id="5" creationId="{22B348EB-440E-46CC-893D-0C0FDED9AFC6}"/>
          </ac:picMkLst>
        </pc:picChg>
      </pc:sldChg>
      <pc:sldChg chg="addSp modSp ord">
        <pc:chgData name="陈 耀祺" userId="ce6d0d9dda7ef9f1" providerId="Windows Live" clId="Web-{3FF2C59C-E827-461E-B026-20CCD9A5756A}" dt="2021-04-24T14:44:20.453" v="960"/>
        <pc:sldMkLst>
          <pc:docMk/>
          <pc:sldMk cId="3569354107" sldId="285"/>
        </pc:sldMkLst>
        <pc:spChg chg="add mod">
          <ac:chgData name="陈 耀祺" userId="ce6d0d9dda7ef9f1" providerId="Windows Live" clId="Web-{3FF2C59C-E827-461E-B026-20CCD9A5756A}" dt="2021-04-24T14:44:20.453" v="960"/>
          <ac:spMkLst>
            <pc:docMk/>
            <pc:sldMk cId="3569354107" sldId="285"/>
            <ac:spMk id="7" creationId="{05DB92A2-73D7-45F4-9B16-7AB78F04B0FC}"/>
          </ac:spMkLst>
        </pc:spChg>
        <pc:picChg chg="add mod">
          <ac:chgData name="陈 耀祺" userId="ce6d0d9dda7ef9f1" providerId="Windows Live" clId="Web-{3FF2C59C-E827-461E-B026-20CCD9A5756A}" dt="2021-04-24T14:31:20.780" v="918" actId="1076"/>
          <ac:picMkLst>
            <pc:docMk/>
            <pc:sldMk cId="3569354107" sldId="285"/>
            <ac:picMk id="3" creationId="{BB0EFF4C-EBB6-4B2B-A41D-734285E2AE47}"/>
          </ac:picMkLst>
        </pc:picChg>
      </pc:sldChg>
      <pc:sldChg chg="addSp modSp ord">
        <pc:chgData name="陈 耀祺" userId="ce6d0d9dda7ef9f1" providerId="Windows Live" clId="Web-{3FF2C59C-E827-461E-B026-20CCD9A5756A}" dt="2021-04-24T15:20:39.504" v="1002"/>
        <pc:sldMkLst>
          <pc:docMk/>
          <pc:sldMk cId="696776994" sldId="286"/>
        </pc:sldMkLst>
        <pc:spChg chg="mod">
          <ac:chgData name="陈 耀祺" userId="ce6d0d9dda7ef9f1" providerId="Windows Live" clId="Web-{3FF2C59C-E827-461E-B026-20CCD9A5756A}" dt="2021-04-24T15:20:39.504" v="1002"/>
          <ac:spMkLst>
            <pc:docMk/>
            <pc:sldMk cId="696776994" sldId="286"/>
            <ac:spMk id="2" creationId="{99550055-DF21-4C0D-9F2B-0BF304FCF803}"/>
          </ac:spMkLst>
        </pc:spChg>
        <pc:spChg chg="add mod">
          <ac:chgData name="陈 耀祺" userId="ce6d0d9dda7ef9f1" providerId="Windows Live" clId="Web-{3FF2C59C-E827-461E-B026-20CCD9A5756A}" dt="2021-04-24T14:44:23.390" v="961"/>
          <ac:spMkLst>
            <pc:docMk/>
            <pc:sldMk cId="696776994" sldId="286"/>
            <ac:spMk id="3" creationId="{67738C0E-88E2-4AA6-A4AB-4E93A0EB317D}"/>
          </ac:spMkLst>
        </pc:spChg>
      </pc:sldChg>
      <pc:sldChg chg="addSp delSp modSp new ord">
        <pc:chgData name="陈 耀祺" userId="ce6d0d9dda7ef9f1" providerId="Windows Live" clId="Web-{3FF2C59C-E827-461E-B026-20CCD9A5756A}" dt="2021-04-24T15:20:33.316" v="1001" actId="20577"/>
        <pc:sldMkLst>
          <pc:docMk/>
          <pc:sldMk cId="460765641" sldId="287"/>
        </pc:sldMkLst>
        <pc:spChg chg="mod">
          <ac:chgData name="陈 耀祺" userId="ce6d0d9dda7ef9f1" providerId="Windows Live" clId="Web-{3FF2C59C-E827-461E-B026-20CCD9A5756A}" dt="2021-04-24T15:20:33.316" v="1001" actId="20577"/>
          <ac:spMkLst>
            <pc:docMk/>
            <pc:sldMk cId="460765641" sldId="287"/>
            <ac:spMk id="2" creationId="{43392215-CC69-41BF-9BF4-348B8056561B}"/>
          </ac:spMkLst>
        </pc:spChg>
        <pc:spChg chg="add mod">
          <ac:chgData name="陈 耀祺" userId="ce6d0d9dda7ef9f1" providerId="Windows Live" clId="Web-{3FF2C59C-E827-461E-B026-20CCD9A5756A}" dt="2021-04-24T14:44:34.016" v="962"/>
          <ac:spMkLst>
            <pc:docMk/>
            <pc:sldMk cId="460765641" sldId="287"/>
            <ac:spMk id="3" creationId="{BCAC767F-9E53-4F6A-B0C0-785B88FBC011}"/>
          </ac:spMkLst>
        </pc:spChg>
        <pc:spChg chg="del mod">
          <ac:chgData name="陈 耀祺" userId="ce6d0d9dda7ef9f1" providerId="Windows Live" clId="Web-{3FF2C59C-E827-461E-B026-20CCD9A5756A}" dt="2021-04-24T13:30:58.846" v="624"/>
          <ac:spMkLst>
            <pc:docMk/>
            <pc:sldMk cId="460765641" sldId="287"/>
            <ac:spMk id="3" creationId="{F2ADF03F-693C-4E69-9573-90069898F925}"/>
          </ac:spMkLst>
        </pc:spChg>
        <pc:spChg chg="add del mod">
          <ac:chgData name="陈 耀祺" userId="ce6d0d9dda7ef9f1" providerId="Windows Live" clId="Web-{3FF2C59C-E827-461E-B026-20CCD9A5756A}" dt="2021-04-24T13:31:22.972" v="635"/>
          <ac:spMkLst>
            <pc:docMk/>
            <pc:sldMk cId="460765641" sldId="287"/>
            <ac:spMk id="4" creationId="{415680B5-9505-4383-B057-699EE4EAA425}"/>
          </ac:spMkLst>
        </pc:spChg>
        <pc:spChg chg="add mod">
          <ac:chgData name="陈 耀祺" userId="ce6d0d9dda7ef9f1" providerId="Windows Live" clId="Web-{3FF2C59C-E827-461E-B026-20CCD9A5756A}" dt="2021-04-24T14:43:24.639" v="959" actId="14100"/>
          <ac:spMkLst>
            <pc:docMk/>
            <pc:sldMk cId="460765641" sldId="287"/>
            <ac:spMk id="6" creationId="{83AABAA6-F582-40F0-BA9A-48EF84FAB772}"/>
          </ac:spMkLst>
        </pc:spChg>
      </pc:sldChg>
      <pc:sldChg chg="addSp modSp">
        <pc:chgData name="陈 耀祺" userId="ce6d0d9dda7ef9f1" providerId="Windows Live" clId="Web-{3FF2C59C-E827-461E-B026-20CCD9A5756A}" dt="2021-04-24T15:20:06.752" v="1000" actId="14100"/>
        <pc:sldMkLst>
          <pc:docMk/>
          <pc:sldMk cId="2796481308" sldId="288"/>
        </pc:sldMkLst>
        <pc:spChg chg="mod">
          <ac:chgData name="陈 耀祺" userId="ce6d0d9dda7ef9f1" providerId="Windows Live" clId="Web-{3FF2C59C-E827-461E-B026-20CCD9A5756A}" dt="2021-04-24T15:20:06.752" v="1000" actId="14100"/>
          <ac:spMkLst>
            <pc:docMk/>
            <pc:sldMk cId="2796481308" sldId="288"/>
            <ac:spMk id="2" creationId="{D0B63ABD-3482-4F12-AD2E-EA65E883256E}"/>
          </ac:spMkLst>
        </pc:spChg>
        <pc:spChg chg="mod">
          <ac:chgData name="陈 耀祺" userId="ce6d0d9dda7ef9f1" providerId="Windows Live" clId="Web-{3FF2C59C-E827-461E-B026-20CCD9A5756A}" dt="2021-04-24T15:00:31.630" v="974" actId="20577"/>
          <ac:spMkLst>
            <pc:docMk/>
            <pc:sldMk cId="2796481308" sldId="288"/>
            <ac:spMk id="3" creationId="{9684BCEE-B278-4601-9D1D-5302B899CB24}"/>
          </ac:spMkLst>
        </pc:spChg>
        <pc:spChg chg="mod">
          <ac:chgData name="陈 耀祺" userId="ce6d0d9dda7ef9f1" providerId="Windows Live" clId="Web-{3FF2C59C-E827-461E-B026-20CCD9A5756A}" dt="2021-04-24T14:45:16.501" v="964" actId="20577"/>
          <ac:spMkLst>
            <pc:docMk/>
            <pc:sldMk cId="2796481308" sldId="288"/>
            <ac:spMk id="4" creationId="{6741C281-66FF-4CB0-8BDF-D9F68A721945}"/>
          </ac:spMkLst>
        </pc:spChg>
        <pc:spChg chg="add mod">
          <ac:chgData name="陈 耀祺" userId="ce6d0d9dda7ef9f1" providerId="Windows Live" clId="Web-{3FF2C59C-E827-461E-B026-20CCD9A5756A}" dt="2021-04-24T14:44:36.859" v="963"/>
          <ac:spMkLst>
            <pc:docMk/>
            <pc:sldMk cId="2796481308" sldId="288"/>
            <ac:spMk id="6" creationId="{76D11699-4348-4D49-AFCF-A77C3F6A69F5}"/>
          </ac:spMkLst>
        </pc:spChg>
      </pc:sldChg>
      <pc:sldChg chg="addSp delSp modSp add replId">
        <pc:chgData name="陈 耀祺" userId="ce6d0d9dda7ef9f1" providerId="Windows Live" clId="Web-{3FF2C59C-E827-461E-B026-20CCD9A5756A}" dt="2021-04-24T15:11:05.569" v="991" actId="1076"/>
        <pc:sldMkLst>
          <pc:docMk/>
          <pc:sldMk cId="1328355762" sldId="296"/>
        </pc:sldMkLst>
        <pc:spChg chg="mod">
          <ac:chgData name="陈 耀祺" userId="ce6d0d9dda7ef9f1" providerId="Windows Live" clId="Web-{3FF2C59C-E827-461E-B026-20CCD9A5756A}" dt="2021-04-24T15:07:45.081" v="982" actId="20577"/>
          <ac:spMkLst>
            <pc:docMk/>
            <pc:sldMk cId="1328355762" sldId="296"/>
            <ac:spMk id="2" creationId="{D0B63ABD-3482-4F12-AD2E-EA65E883256E}"/>
          </ac:spMkLst>
        </pc:spChg>
        <pc:spChg chg="del">
          <ac:chgData name="陈 耀祺" userId="ce6d0d9dda7ef9f1" providerId="Windows Live" clId="Web-{3FF2C59C-E827-461E-B026-20CCD9A5756A}" dt="2021-04-24T15:07:53.924" v="983"/>
          <ac:spMkLst>
            <pc:docMk/>
            <pc:sldMk cId="1328355762" sldId="296"/>
            <ac:spMk id="3" creationId="{9684BCEE-B278-4601-9D1D-5302B899CB24}"/>
          </ac:spMkLst>
        </pc:spChg>
        <pc:picChg chg="add mod">
          <ac:chgData name="陈 耀祺" userId="ce6d0d9dda7ef9f1" providerId="Windows Live" clId="Web-{3FF2C59C-E827-461E-B026-20CCD9A5756A}" dt="2021-04-24T15:11:05.569" v="991" actId="1076"/>
          <ac:picMkLst>
            <pc:docMk/>
            <pc:sldMk cId="1328355762" sldId="296"/>
            <ac:picMk id="5" creationId="{7152C09B-DD62-4C7B-875F-98892F48A038}"/>
          </ac:picMkLst>
        </pc:picChg>
      </pc:sldChg>
    </pc:docChg>
  </pc:docChgLst>
  <pc:docChgLst>
    <pc:chgData name="Liang Snowball" userId="c796c833a15b5a04" providerId="Windows Live" clId="Web-{A473C50A-58E4-4A90-9DE1-DA004DD897D6}"/>
    <pc:docChg chg="addSld modSld">
      <pc:chgData name="Liang Snowball" userId="c796c833a15b5a04" providerId="Windows Live" clId="Web-{A473C50A-58E4-4A90-9DE1-DA004DD897D6}" dt="2021-04-24T14:58:27.478" v="134" actId="14100"/>
      <pc:docMkLst>
        <pc:docMk/>
      </pc:docMkLst>
      <pc:sldChg chg="addSp delSp modSp">
        <pc:chgData name="Liang Snowball" userId="c796c833a15b5a04" providerId="Windows Live" clId="Web-{A473C50A-58E4-4A90-9DE1-DA004DD897D6}" dt="2021-04-24T13:18:27.099" v="12" actId="1076"/>
        <pc:sldMkLst>
          <pc:docMk/>
          <pc:sldMk cId="157376034" sldId="282"/>
        </pc:sldMkLst>
        <pc:spChg chg="mod">
          <ac:chgData name="Liang Snowball" userId="c796c833a15b5a04" providerId="Windows Live" clId="Web-{A473C50A-58E4-4A90-9DE1-DA004DD897D6}" dt="2021-04-24T13:18:04.973" v="9" actId="20577"/>
          <ac:spMkLst>
            <pc:docMk/>
            <pc:sldMk cId="157376034" sldId="282"/>
            <ac:spMk id="2" creationId="{00000000-0000-0000-0000-000000000000}"/>
          </ac:spMkLst>
        </pc:spChg>
        <pc:spChg chg="del">
          <ac:chgData name="Liang Snowball" userId="c796c833a15b5a04" providerId="Windows Live" clId="Web-{A473C50A-58E4-4A90-9DE1-DA004DD897D6}" dt="2021-04-24T13:18:19.020" v="10"/>
          <ac:spMkLst>
            <pc:docMk/>
            <pc:sldMk cId="157376034" sldId="282"/>
            <ac:spMk id="3" creationId="{00000000-0000-0000-0000-000000000000}"/>
          </ac:spMkLst>
        </pc:spChg>
        <pc:picChg chg="add mod ord">
          <ac:chgData name="Liang Snowball" userId="c796c833a15b5a04" providerId="Windows Live" clId="Web-{A473C50A-58E4-4A90-9DE1-DA004DD897D6}" dt="2021-04-24T13:18:27.099" v="12" actId="1076"/>
          <ac:picMkLst>
            <pc:docMk/>
            <pc:sldMk cId="157376034" sldId="282"/>
            <ac:picMk id="4" creationId="{7A98B4A5-E485-40AF-BD40-0D19D1F8400A}"/>
          </ac:picMkLst>
        </pc:picChg>
      </pc:sldChg>
      <pc:sldChg chg="addSp delSp modSp new">
        <pc:chgData name="Liang Snowball" userId="c796c833a15b5a04" providerId="Windows Live" clId="Web-{A473C50A-58E4-4A90-9DE1-DA004DD897D6}" dt="2021-04-24T13:19:28.194" v="51" actId="1076"/>
        <pc:sldMkLst>
          <pc:docMk/>
          <pc:sldMk cId="639708247" sldId="283"/>
        </pc:sldMkLst>
        <pc:spChg chg="mod">
          <ac:chgData name="Liang Snowball" userId="c796c833a15b5a04" providerId="Windows Live" clId="Web-{A473C50A-58E4-4A90-9DE1-DA004DD897D6}" dt="2021-04-24T13:18:46.599" v="36" actId="20577"/>
          <ac:spMkLst>
            <pc:docMk/>
            <pc:sldMk cId="639708247" sldId="283"/>
            <ac:spMk id="2" creationId="{6CECE42D-7177-4CF4-9AEB-F1E162C4F527}"/>
          </ac:spMkLst>
        </pc:spChg>
        <pc:spChg chg="del">
          <ac:chgData name="Liang Snowball" userId="c796c833a15b5a04" providerId="Windows Live" clId="Web-{A473C50A-58E4-4A90-9DE1-DA004DD897D6}" dt="2021-04-24T13:19:22.725" v="49"/>
          <ac:spMkLst>
            <pc:docMk/>
            <pc:sldMk cId="639708247" sldId="283"/>
            <ac:spMk id="3" creationId="{BEE15861-BFEC-448C-B043-D0F630BCC64D}"/>
          </ac:spMkLst>
        </pc:spChg>
        <pc:picChg chg="add mod ord">
          <ac:chgData name="Liang Snowball" userId="c796c833a15b5a04" providerId="Windows Live" clId="Web-{A473C50A-58E4-4A90-9DE1-DA004DD897D6}" dt="2021-04-24T13:19:28.194" v="51" actId="1076"/>
          <ac:picMkLst>
            <pc:docMk/>
            <pc:sldMk cId="639708247" sldId="283"/>
            <ac:picMk id="5" creationId="{D49429DD-1A5C-4AB0-8040-901A745BCC63}"/>
          </ac:picMkLst>
        </pc:picChg>
      </pc:sldChg>
      <pc:sldChg chg="addSp delSp modSp new">
        <pc:chgData name="Liang Snowball" userId="c796c833a15b5a04" providerId="Windows Live" clId="Web-{A473C50A-58E4-4A90-9DE1-DA004DD897D6}" dt="2021-04-24T13:19:44.772" v="54" actId="1076"/>
        <pc:sldMkLst>
          <pc:docMk/>
          <pc:sldMk cId="1850319111" sldId="284"/>
        </pc:sldMkLst>
        <pc:spChg chg="mod">
          <ac:chgData name="Liang Snowball" userId="c796c833a15b5a04" providerId="Windows Live" clId="Web-{A473C50A-58E4-4A90-9DE1-DA004DD897D6}" dt="2021-04-24T13:18:57.131" v="48" actId="20577"/>
          <ac:spMkLst>
            <pc:docMk/>
            <pc:sldMk cId="1850319111" sldId="284"/>
            <ac:spMk id="2" creationId="{B433BE3F-7FAF-4D11-B439-4DEB868ED9CC}"/>
          </ac:spMkLst>
        </pc:spChg>
        <pc:spChg chg="del">
          <ac:chgData name="Liang Snowball" userId="c796c833a15b5a04" providerId="Windows Live" clId="Web-{A473C50A-58E4-4A90-9DE1-DA004DD897D6}" dt="2021-04-24T13:19:40.975" v="52"/>
          <ac:spMkLst>
            <pc:docMk/>
            <pc:sldMk cId="1850319111" sldId="284"/>
            <ac:spMk id="3" creationId="{3E01F21C-B77D-4B7D-8950-0CC0BD1C8E02}"/>
          </ac:spMkLst>
        </pc:spChg>
        <pc:picChg chg="add mod ord">
          <ac:chgData name="Liang Snowball" userId="c796c833a15b5a04" providerId="Windows Live" clId="Web-{A473C50A-58E4-4A90-9DE1-DA004DD897D6}" dt="2021-04-24T13:19:44.772" v="54" actId="1076"/>
          <ac:picMkLst>
            <pc:docMk/>
            <pc:sldMk cId="1850319111" sldId="284"/>
            <ac:picMk id="5" creationId="{22B348EB-440E-46CC-893D-0C0FDED9AFC6}"/>
          </ac:picMkLst>
        </pc:picChg>
      </pc:sldChg>
      <pc:sldChg chg="addSp delSp modSp new">
        <pc:chgData name="Liang Snowball" userId="c796c833a15b5a04" providerId="Windows Live" clId="Web-{A473C50A-58E4-4A90-9DE1-DA004DD897D6}" dt="2021-04-24T13:28:29.719" v="90" actId="14100"/>
        <pc:sldMkLst>
          <pc:docMk/>
          <pc:sldMk cId="3569354107" sldId="285"/>
        </pc:sldMkLst>
        <pc:spChg chg="mod">
          <ac:chgData name="Liang Snowball" userId="c796c833a15b5a04" providerId="Windows Live" clId="Web-{A473C50A-58E4-4A90-9DE1-DA004DD897D6}" dt="2021-04-24T13:28:13.750" v="88" actId="20577"/>
          <ac:spMkLst>
            <pc:docMk/>
            <pc:sldMk cId="3569354107" sldId="285"/>
            <ac:spMk id="2" creationId="{18EBB5B1-0EBA-4140-852B-BF897FDB8B35}"/>
          </ac:spMkLst>
        </pc:spChg>
        <pc:spChg chg="del">
          <ac:chgData name="Liang Snowball" userId="c796c833a15b5a04" providerId="Windows Live" clId="Web-{A473C50A-58E4-4A90-9DE1-DA004DD897D6}" dt="2021-04-24T13:28:24.156" v="89"/>
          <ac:spMkLst>
            <pc:docMk/>
            <pc:sldMk cId="3569354107" sldId="285"/>
            <ac:spMk id="3" creationId="{68C4C773-DC4F-4025-9314-906E50B55087}"/>
          </ac:spMkLst>
        </pc:spChg>
        <pc:spChg chg="mod">
          <ac:chgData name="Liang Snowball" userId="c796c833a15b5a04" providerId="Windows Live" clId="Web-{A473C50A-58E4-4A90-9DE1-DA004DD897D6}" dt="2021-04-24T13:25:38.138" v="71" actId="20577"/>
          <ac:spMkLst>
            <pc:docMk/>
            <pc:sldMk cId="3569354107" sldId="285"/>
            <ac:spMk id="4" creationId="{61B8992D-DAE3-45CF-8CAC-7000DD4417BB}"/>
          </ac:spMkLst>
        </pc:spChg>
        <pc:picChg chg="add mod ord">
          <ac:chgData name="Liang Snowball" userId="c796c833a15b5a04" providerId="Windows Live" clId="Web-{A473C50A-58E4-4A90-9DE1-DA004DD897D6}" dt="2021-04-24T13:28:29.719" v="90" actId="14100"/>
          <ac:picMkLst>
            <pc:docMk/>
            <pc:sldMk cId="3569354107" sldId="285"/>
            <ac:picMk id="5" creationId="{13915FB6-E7B3-49FA-8E11-1D4860D0F9AE}"/>
          </ac:picMkLst>
        </pc:picChg>
      </pc:sldChg>
      <pc:sldChg chg="addSp delSp modSp new">
        <pc:chgData name="Liang Snowball" userId="c796c833a15b5a04" providerId="Windows Live" clId="Web-{A473C50A-58E4-4A90-9DE1-DA004DD897D6}" dt="2021-04-24T14:58:27.478" v="134" actId="14100"/>
        <pc:sldMkLst>
          <pc:docMk/>
          <pc:sldMk cId="696776994" sldId="286"/>
        </pc:sldMkLst>
        <pc:spChg chg="mod">
          <ac:chgData name="Liang Snowball" userId="c796c833a15b5a04" providerId="Windows Live" clId="Web-{A473C50A-58E4-4A90-9DE1-DA004DD897D6}" dt="2021-04-24T13:29:31.611" v="125" actId="20577"/>
          <ac:spMkLst>
            <pc:docMk/>
            <pc:sldMk cId="696776994" sldId="286"/>
            <ac:spMk id="2" creationId="{99550055-DF21-4C0D-9F2B-0BF304FCF803}"/>
          </ac:spMkLst>
        </pc:spChg>
        <pc:spChg chg="del">
          <ac:chgData name="Liang Snowball" userId="c796c833a15b5a04" providerId="Windows Live" clId="Web-{A473C50A-58E4-4A90-9DE1-DA004DD897D6}" dt="2021-04-24T13:31:57.176" v="126"/>
          <ac:spMkLst>
            <pc:docMk/>
            <pc:sldMk cId="696776994" sldId="286"/>
            <ac:spMk id="3" creationId="{5C5B8F78-0D44-459F-8B78-6980EFB6D04B}"/>
          </ac:spMkLst>
        </pc:spChg>
        <pc:spChg chg="mod">
          <ac:chgData name="Liang Snowball" userId="c796c833a15b5a04" providerId="Windows Live" clId="Web-{A473C50A-58E4-4A90-9DE1-DA004DD897D6}" dt="2021-04-24T13:28:49.860" v="109" actId="20577"/>
          <ac:spMkLst>
            <pc:docMk/>
            <pc:sldMk cId="696776994" sldId="286"/>
            <ac:spMk id="4" creationId="{2CBFC5E2-1F5C-41C4-A940-8C431DA68A01}"/>
          </ac:spMkLst>
        </pc:spChg>
        <pc:picChg chg="add mod ord">
          <ac:chgData name="Liang Snowball" userId="c796c833a15b5a04" providerId="Windows Live" clId="Web-{A473C50A-58E4-4A90-9DE1-DA004DD897D6}" dt="2021-04-24T14:58:27.478" v="134" actId="14100"/>
          <ac:picMkLst>
            <pc:docMk/>
            <pc:sldMk cId="696776994" sldId="286"/>
            <ac:picMk id="5" creationId="{CFCCC218-A4B3-4B3A-BC5B-74108A3FF087}"/>
          </ac:picMkLst>
        </pc:picChg>
      </pc:sldChg>
      <pc:sldChg chg="new">
        <pc:chgData name="Liang Snowball" userId="c796c833a15b5a04" providerId="Windows Live" clId="Web-{A473C50A-58E4-4A90-9DE1-DA004DD897D6}" dt="2021-04-24T13:33:22.130" v="130"/>
        <pc:sldMkLst>
          <pc:docMk/>
          <pc:sldMk cId="2796481308" sldId="288"/>
        </pc:sldMkLst>
      </pc:sldChg>
    </pc:docChg>
  </pc:docChgLst>
  <pc:docChgLst>
    <pc:chgData name="来宾用户" providerId="Windows Live" clId="Web-{41F639AE-0225-4F6D-A3CD-A5F7CE6930C2}"/>
    <pc:docChg chg="addSld delSld modSld">
      <pc:chgData name="来宾用户" userId="" providerId="Windows Live" clId="Web-{41F639AE-0225-4F6D-A3CD-A5F7CE6930C2}" dt="2021-04-24T14:45:00.468" v="454" actId="1076"/>
      <pc:docMkLst>
        <pc:docMk/>
      </pc:docMkLst>
      <pc:sldChg chg="modSp">
        <pc:chgData name="来宾用户" userId="" providerId="Windows Live" clId="Web-{41F639AE-0225-4F6D-A3CD-A5F7CE6930C2}" dt="2021-04-24T14:16:01.016" v="2" actId="1076"/>
        <pc:sldMkLst>
          <pc:docMk/>
          <pc:sldMk cId="3622983349" sldId="265"/>
        </pc:sldMkLst>
        <pc:spChg chg="mod">
          <ac:chgData name="来宾用户" userId="" providerId="Windows Live" clId="Web-{41F639AE-0225-4F6D-A3CD-A5F7CE6930C2}" dt="2021-04-24T14:16:01.016" v="2" actId="1076"/>
          <ac:spMkLst>
            <pc:docMk/>
            <pc:sldMk cId="3622983349" sldId="265"/>
            <ac:spMk id="3" creationId="{00000000-0000-0000-0000-000000000000}"/>
          </ac:spMkLst>
        </pc:spChg>
      </pc:sldChg>
      <pc:sldChg chg="addSp modSp">
        <pc:chgData name="来宾用户" userId="" providerId="Windows Live" clId="Web-{41F639AE-0225-4F6D-A3CD-A5F7CE6930C2}" dt="2021-04-24T14:45:00.468" v="454" actId="1076"/>
        <pc:sldMkLst>
          <pc:docMk/>
          <pc:sldMk cId="1061201652" sldId="271"/>
        </pc:sldMkLst>
        <pc:picChg chg="add mod">
          <ac:chgData name="来宾用户" userId="" providerId="Windows Live" clId="Web-{41F639AE-0225-4F6D-A3CD-A5F7CE6930C2}" dt="2021-04-24T14:45:00.468" v="454" actId="1076"/>
          <ac:picMkLst>
            <pc:docMk/>
            <pc:sldMk cId="1061201652" sldId="271"/>
            <ac:picMk id="5" creationId="{7677B627-3423-409D-ADB9-B54E2BF993B7}"/>
          </ac:picMkLst>
        </pc:picChg>
      </pc:sldChg>
      <pc:sldChg chg="modSp">
        <pc:chgData name="来宾用户" userId="" providerId="Windows Live" clId="Web-{41F639AE-0225-4F6D-A3CD-A5F7CE6930C2}" dt="2021-04-24T13:00:33.516" v="0" actId="1076"/>
        <pc:sldMkLst>
          <pc:docMk/>
          <pc:sldMk cId="1768001007" sldId="281"/>
        </pc:sldMkLst>
        <pc:spChg chg="mod">
          <ac:chgData name="来宾用户" userId="" providerId="Windows Live" clId="Web-{41F639AE-0225-4F6D-A3CD-A5F7CE6930C2}" dt="2021-04-24T13:00:33.516" v="0" actId="1076"/>
          <ac:spMkLst>
            <pc:docMk/>
            <pc:sldMk cId="1768001007" sldId="281"/>
            <ac:spMk id="3" creationId="{00000000-0000-0000-0000-000000000000}"/>
          </ac:spMkLst>
        </pc:spChg>
      </pc:sldChg>
      <pc:sldChg chg="addSp delSp modSp add replId">
        <pc:chgData name="来宾用户" userId="" providerId="Windows Live" clId="Web-{41F639AE-0225-4F6D-A3CD-A5F7CE6930C2}" dt="2021-04-24T14:44:41.264" v="448"/>
        <pc:sldMkLst>
          <pc:docMk/>
          <pc:sldMk cId="2246549176" sldId="289"/>
        </pc:sldMkLst>
        <pc:spChg chg="mod">
          <ac:chgData name="来宾用户" userId="" providerId="Windows Live" clId="Web-{41F639AE-0225-4F6D-A3CD-A5F7CE6930C2}" dt="2021-04-24T14:36:26.318" v="376" actId="1076"/>
          <ac:spMkLst>
            <pc:docMk/>
            <pc:sldMk cId="2246549176" sldId="289"/>
            <ac:spMk id="2" creationId="{43392215-CC69-41BF-9BF4-348B8056561B}"/>
          </ac:spMkLst>
        </pc:spChg>
        <pc:spChg chg="add del mod">
          <ac:chgData name="来宾用户" userId="" providerId="Windows Live" clId="Web-{41F639AE-0225-4F6D-A3CD-A5F7CE6930C2}" dt="2021-04-24T14:44:28.702" v="445"/>
          <ac:spMkLst>
            <pc:docMk/>
            <pc:sldMk cId="2246549176" sldId="289"/>
            <ac:spMk id="3" creationId="{C4171806-3A22-4873-94A2-DADAEFA19E68}"/>
          </ac:spMkLst>
        </pc:spChg>
        <pc:spChg chg="add del mod">
          <ac:chgData name="来宾用户" userId="" providerId="Windows Live" clId="Web-{41F639AE-0225-4F6D-A3CD-A5F7CE6930C2}" dt="2021-04-24T14:44:38.421" v="447"/>
          <ac:spMkLst>
            <pc:docMk/>
            <pc:sldMk cId="2246549176" sldId="289"/>
            <ac:spMk id="4" creationId="{53302050-7948-4CD2-9F15-ECEAD2860C82}"/>
          </ac:spMkLst>
        </pc:spChg>
        <pc:spChg chg="mod">
          <ac:chgData name="来宾用户" userId="" providerId="Windows Live" clId="Web-{41F639AE-0225-4F6D-A3CD-A5F7CE6930C2}" dt="2021-04-24T14:36:22.334" v="375" actId="1076"/>
          <ac:spMkLst>
            <pc:docMk/>
            <pc:sldMk cId="2246549176" sldId="289"/>
            <ac:spMk id="6" creationId="{83AABAA6-F582-40F0-BA9A-48EF84FAB772}"/>
          </ac:spMkLst>
        </pc:spChg>
        <pc:spChg chg="add mod">
          <ac:chgData name="来宾用户" userId="" providerId="Windows Live" clId="Web-{41F639AE-0225-4F6D-A3CD-A5F7CE6930C2}" dt="2021-04-24T14:44:41.264" v="448"/>
          <ac:spMkLst>
            <pc:docMk/>
            <pc:sldMk cId="2246549176" sldId="289"/>
            <ac:spMk id="8" creationId="{3BA47657-300F-44FC-ACFC-4642F2FC38AC}"/>
          </ac:spMkLst>
        </pc:spChg>
      </pc:sldChg>
      <pc:sldChg chg="new del">
        <pc:chgData name="来宾用户" userId="" providerId="Windows Live" clId="Web-{41F639AE-0225-4F6D-A3CD-A5F7CE6930C2}" dt="2021-04-24T14:22:32.148" v="141"/>
        <pc:sldMkLst>
          <pc:docMk/>
          <pc:sldMk cId="1750573047" sldId="290"/>
        </pc:sldMkLst>
      </pc:sldChg>
      <pc:sldChg chg="addSp delSp modSp add del replId">
        <pc:chgData name="来宾用户" userId="" providerId="Windows Live" clId="Web-{41F639AE-0225-4F6D-A3CD-A5F7CE6930C2}" dt="2021-04-24T14:34:05.285" v="338"/>
        <pc:sldMkLst>
          <pc:docMk/>
          <pc:sldMk cId="669661980" sldId="291"/>
        </pc:sldMkLst>
        <pc:spChg chg="mod">
          <ac:chgData name="来宾用户" userId="" providerId="Windows Live" clId="Web-{41F639AE-0225-4F6D-A3CD-A5F7CE6930C2}" dt="2021-04-24T14:30:25.687" v="337" actId="20577"/>
          <ac:spMkLst>
            <pc:docMk/>
            <pc:sldMk cId="669661980" sldId="291"/>
            <ac:spMk id="2" creationId="{99550055-DF21-4C0D-9F2B-0BF304FCF803}"/>
          </ac:spMkLst>
        </pc:spChg>
        <pc:spChg chg="mod">
          <ac:chgData name="来宾用户" userId="" providerId="Windows Live" clId="Web-{41F639AE-0225-4F6D-A3CD-A5F7CE6930C2}" dt="2021-04-24T14:23:27.711" v="164" actId="20577"/>
          <ac:spMkLst>
            <pc:docMk/>
            <pc:sldMk cId="669661980" sldId="291"/>
            <ac:spMk id="4" creationId="{2CBFC5E2-1F5C-41C4-A940-8C431DA68A01}"/>
          </ac:spMkLst>
        </pc:spChg>
        <pc:spChg chg="add del mod">
          <ac:chgData name="来宾用户" userId="" providerId="Windows Live" clId="Web-{41F639AE-0225-4F6D-A3CD-A5F7CE6930C2}" dt="2021-04-24T14:30:01.749" v="300"/>
          <ac:spMkLst>
            <pc:docMk/>
            <pc:sldMk cId="669661980" sldId="291"/>
            <ac:spMk id="6" creationId="{06896F85-47E6-4D40-91EA-C205C23A6EC7}"/>
          </ac:spMkLst>
        </pc:spChg>
        <pc:picChg chg="del">
          <ac:chgData name="来宾用户" userId="" providerId="Windows Live" clId="Web-{41F639AE-0225-4F6D-A3CD-A5F7CE6930C2}" dt="2021-04-24T14:23:39.727" v="165"/>
          <ac:picMkLst>
            <pc:docMk/>
            <pc:sldMk cId="669661980" sldId="291"/>
            <ac:picMk id="5" creationId="{CFCCC218-A4B3-4B3A-BC5B-74108A3FF087}"/>
          </ac:picMkLst>
        </pc:picChg>
      </pc:sldChg>
      <pc:sldChg chg="addSp modSp add del replId">
        <pc:chgData name="来宾用户" userId="" providerId="Windows Live" clId="Web-{41F639AE-0225-4F6D-A3CD-A5F7CE6930C2}" dt="2021-04-24T14:44:43.124" v="449"/>
        <pc:sldMkLst>
          <pc:docMk/>
          <pc:sldMk cId="1506561436" sldId="292"/>
        </pc:sldMkLst>
        <pc:spChg chg="mod">
          <ac:chgData name="来宾用户" userId="" providerId="Windows Live" clId="Web-{41F639AE-0225-4F6D-A3CD-A5F7CE6930C2}" dt="2021-04-24T14:37:03.741" v="412" actId="20577"/>
          <ac:spMkLst>
            <pc:docMk/>
            <pc:sldMk cId="1506561436" sldId="292"/>
            <ac:spMk id="2" creationId="{99550055-DF21-4C0D-9F2B-0BF304FCF803}"/>
          </ac:spMkLst>
        </pc:spChg>
        <pc:spChg chg="add mod">
          <ac:chgData name="来宾用户" userId="" providerId="Windows Live" clId="Web-{41F639AE-0225-4F6D-A3CD-A5F7CE6930C2}" dt="2021-04-24T14:44:43.124" v="449"/>
          <ac:spMkLst>
            <pc:docMk/>
            <pc:sldMk cId="1506561436" sldId="292"/>
            <ac:spMk id="3" creationId="{0EF40D2B-F546-4CCF-9C7D-9025B5ED2067}"/>
          </ac:spMkLst>
        </pc:spChg>
        <pc:spChg chg="mod">
          <ac:chgData name="来宾用户" userId="" providerId="Windows Live" clId="Web-{41F639AE-0225-4F6D-A3CD-A5F7CE6930C2}" dt="2021-04-24T14:37:09.772" v="424" actId="20577"/>
          <ac:spMkLst>
            <pc:docMk/>
            <pc:sldMk cId="1506561436" sldId="292"/>
            <ac:spMk id="4" creationId="{2CBFC5E2-1F5C-41C4-A940-8C431DA68A01}"/>
          </ac:spMkLst>
        </pc:spChg>
      </pc:sldChg>
      <pc:sldChg chg="addSp modSp add replId">
        <pc:chgData name="来宾用户" userId="" providerId="Windows Live" clId="Web-{41F639AE-0225-4F6D-A3CD-A5F7CE6930C2}" dt="2021-04-24T14:44:44.827" v="450"/>
        <pc:sldMkLst>
          <pc:docMk/>
          <pc:sldMk cId="1237248851" sldId="293"/>
        </pc:sldMkLst>
        <pc:spChg chg="mod">
          <ac:chgData name="来宾用户" userId="" providerId="Windows Live" clId="Web-{41F639AE-0225-4F6D-A3CD-A5F7CE6930C2}" dt="2021-04-24T14:24:46.853" v="216" actId="20577"/>
          <ac:spMkLst>
            <pc:docMk/>
            <pc:sldMk cId="1237248851" sldId="293"/>
            <ac:spMk id="2" creationId="{99550055-DF21-4C0D-9F2B-0BF304FCF803}"/>
          </ac:spMkLst>
        </pc:spChg>
        <pc:spChg chg="add mod">
          <ac:chgData name="来宾用户" userId="" providerId="Windows Live" clId="Web-{41F639AE-0225-4F6D-A3CD-A5F7CE6930C2}" dt="2021-04-24T14:44:44.827" v="450"/>
          <ac:spMkLst>
            <pc:docMk/>
            <pc:sldMk cId="1237248851" sldId="293"/>
            <ac:spMk id="3" creationId="{A3BCCAE4-AF2F-4BE3-89D4-156296A3F151}"/>
          </ac:spMkLst>
        </pc:spChg>
        <pc:spChg chg="mod">
          <ac:chgData name="来宾用户" userId="" providerId="Windows Live" clId="Web-{41F639AE-0225-4F6D-A3CD-A5F7CE6930C2}" dt="2021-04-24T14:37:16.257" v="432" actId="20577"/>
          <ac:spMkLst>
            <pc:docMk/>
            <pc:sldMk cId="1237248851" sldId="293"/>
            <ac:spMk id="4" creationId="{2CBFC5E2-1F5C-41C4-A940-8C431DA68A01}"/>
          </ac:spMkLst>
        </pc:spChg>
      </pc:sldChg>
      <pc:sldChg chg="addSp modSp add replId">
        <pc:chgData name="来宾用户" userId="" providerId="Windows Live" clId="Web-{41F639AE-0225-4F6D-A3CD-A5F7CE6930C2}" dt="2021-04-24T14:44:45.796" v="451"/>
        <pc:sldMkLst>
          <pc:docMk/>
          <pc:sldMk cId="1015449568" sldId="294"/>
        </pc:sldMkLst>
        <pc:spChg chg="mod">
          <ac:chgData name="来宾用户" userId="" providerId="Windows Live" clId="Web-{41F639AE-0225-4F6D-A3CD-A5F7CE6930C2}" dt="2021-04-24T14:25:08.557" v="254" actId="20577"/>
          <ac:spMkLst>
            <pc:docMk/>
            <pc:sldMk cId="1015449568" sldId="294"/>
            <ac:spMk id="2" creationId="{99550055-DF21-4C0D-9F2B-0BF304FCF803}"/>
          </ac:spMkLst>
        </pc:spChg>
        <pc:spChg chg="add mod">
          <ac:chgData name="来宾用户" userId="" providerId="Windows Live" clId="Web-{41F639AE-0225-4F6D-A3CD-A5F7CE6930C2}" dt="2021-04-24T14:44:45.796" v="451"/>
          <ac:spMkLst>
            <pc:docMk/>
            <pc:sldMk cId="1015449568" sldId="294"/>
            <ac:spMk id="3" creationId="{03896481-24EA-46C7-A811-B9E39418B43C}"/>
          </ac:spMkLst>
        </pc:spChg>
        <pc:spChg chg="mod">
          <ac:chgData name="来宾用户" userId="" providerId="Windows Live" clId="Web-{41F639AE-0225-4F6D-A3CD-A5F7CE6930C2}" dt="2021-04-24T14:37:21.007" v="441" actId="20577"/>
          <ac:spMkLst>
            <pc:docMk/>
            <pc:sldMk cId="1015449568" sldId="294"/>
            <ac:spMk id="4" creationId="{2CBFC5E2-1F5C-41C4-A940-8C431DA68A01}"/>
          </ac:spMkLst>
        </pc:spChg>
      </pc:sldChg>
      <pc:sldChg chg="addSp delSp modSp add mod replId setBg">
        <pc:chgData name="来宾用户" userId="" providerId="Windows Live" clId="Web-{41F639AE-0225-4F6D-A3CD-A5F7CE6930C2}" dt="2021-04-24T14:44:46.671" v="452"/>
        <pc:sldMkLst>
          <pc:docMk/>
          <pc:sldMk cId="2492130137" sldId="295"/>
        </pc:sldMkLst>
        <pc:spChg chg="mod">
          <ac:chgData name="来宾用户" userId="" providerId="Windows Live" clId="Web-{41F639AE-0225-4F6D-A3CD-A5F7CE6930C2}" dt="2021-04-24T14:29:14.967" v="294"/>
          <ac:spMkLst>
            <pc:docMk/>
            <pc:sldMk cId="2492130137" sldId="295"/>
            <ac:spMk id="2" creationId="{99550055-DF21-4C0D-9F2B-0BF304FCF803}"/>
          </ac:spMkLst>
        </pc:spChg>
        <pc:spChg chg="mod">
          <ac:chgData name="来宾用户" userId="" providerId="Windows Live" clId="Web-{41F639AE-0225-4F6D-A3CD-A5F7CE6930C2}" dt="2021-04-24T14:29:14.967" v="294"/>
          <ac:spMkLst>
            <pc:docMk/>
            <pc:sldMk cId="2492130137" sldId="295"/>
            <ac:spMk id="4" creationId="{2CBFC5E2-1F5C-41C4-A940-8C431DA68A01}"/>
          </ac:spMkLst>
        </pc:spChg>
        <pc:spChg chg="add mod">
          <ac:chgData name="来宾用户" userId="" providerId="Windows Live" clId="Web-{41F639AE-0225-4F6D-A3CD-A5F7CE6930C2}" dt="2021-04-24T14:44:46.671" v="452"/>
          <ac:spMkLst>
            <pc:docMk/>
            <pc:sldMk cId="2492130137" sldId="295"/>
            <ac:spMk id="5" creationId="{97D9E5F1-4C17-40AC-B76F-D17463722806}"/>
          </ac:spMkLst>
        </pc:spChg>
        <pc:spChg chg="del">
          <ac:chgData name="来宾用户" userId="" providerId="Windows Live" clId="Web-{41F639AE-0225-4F6D-A3CD-A5F7CE6930C2}" dt="2021-04-24T14:27:14.590" v="292"/>
          <ac:spMkLst>
            <pc:docMk/>
            <pc:sldMk cId="2492130137" sldId="295"/>
            <ac:spMk id="6" creationId="{06896F85-47E6-4D40-91EA-C205C23A6EC7}"/>
          </ac:spMkLst>
        </pc:spChg>
        <pc:spChg chg="add del">
          <ac:chgData name="来宾用户" userId="" providerId="Windows Live" clId="Web-{41F639AE-0225-4F6D-A3CD-A5F7CE6930C2}" dt="2021-04-24T14:29:14.967" v="294"/>
          <ac:spMkLst>
            <pc:docMk/>
            <pc:sldMk cId="2492130137" sldId="295"/>
            <ac:spMk id="9" creationId="{5D5E0904-721C-4D68-9EB8-1C9752E329A7}"/>
          </ac:spMkLst>
        </pc:spChg>
        <pc:spChg chg="add del">
          <ac:chgData name="来宾用户" userId="" providerId="Windows Live" clId="Web-{41F639AE-0225-4F6D-A3CD-A5F7CE6930C2}" dt="2021-04-24T14:29:14.967" v="294"/>
          <ac:spMkLst>
            <pc:docMk/>
            <pc:sldMk cId="2492130137" sldId="295"/>
            <ac:spMk id="11" creationId="{E2C05438-8975-4783-BCC7-9A4F0BD17978}"/>
          </ac:spMkLst>
        </pc:spChg>
        <pc:spChg chg="add del">
          <ac:chgData name="来宾用户" userId="" providerId="Windows Live" clId="Web-{41F639AE-0225-4F6D-A3CD-A5F7CE6930C2}" dt="2021-04-24T14:29:14.967" v="294"/>
          <ac:spMkLst>
            <pc:docMk/>
            <pc:sldMk cId="2492130137" sldId="295"/>
            <ac:spMk id="13" creationId="{DF0ACCC9-A5C0-44FC-9472-E3E4BF4B41A7}"/>
          </ac:spMkLst>
        </pc:spChg>
        <pc:spChg chg="add del">
          <ac:chgData name="来宾用户" userId="" providerId="Windows Live" clId="Web-{41F639AE-0225-4F6D-A3CD-A5F7CE6930C2}" dt="2021-04-24T14:29:14.967" v="294"/>
          <ac:spMkLst>
            <pc:docMk/>
            <pc:sldMk cId="2492130137" sldId="295"/>
            <ac:spMk id="15" creationId="{E8B8E8AE-1882-46F3-94E7-A2A39149475C}"/>
          </ac:spMkLst>
        </pc:spChg>
        <pc:spChg chg="add del">
          <ac:chgData name="来宾用户" userId="" providerId="Windows Live" clId="Web-{41F639AE-0225-4F6D-A3CD-A5F7CE6930C2}" dt="2021-04-24T14:29:14.967" v="294"/>
          <ac:spMkLst>
            <pc:docMk/>
            <pc:sldMk cId="2492130137" sldId="295"/>
            <ac:spMk id="17" creationId="{F5AE0C4B-4D5E-48B0-929B-038F7E948410}"/>
          </ac:spMkLst>
        </pc:spChg>
        <pc:picChg chg="add mod ord">
          <ac:chgData name="来宾用户" userId="" providerId="Windows Live" clId="Web-{41F639AE-0225-4F6D-A3CD-A5F7CE6930C2}" dt="2021-04-24T14:29:53.702" v="299" actId="1076"/>
          <ac:picMkLst>
            <pc:docMk/>
            <pc:sldMk cId="2492130137" sldId="295"/>
            <ac:picMk id="3" creationId="{E2DC9847-587C-472D-8311-6EA52F8277EE}"/>
          </ac:picMkLst>
        </pc:picChg>
      </pc:sldChg>
    </pc:docChg>
  </pc:docChgLst>
  <pc:docChgLst>
    <pc:chgData name="陈 耀祺" userId="ce6d0d9dda7ef9f1" providerId="Windows Live" clId="Web-{7F91DD1F-1A5F-4F43-B28A-C781A51FFB5A}"/>
    <pc:docChg chg="modSld">
      <pc:chgData name="陈 耀祺" userId="ce6d0d9dda7ef9f1" providerId="Windows Live" clId="Web-{7F91DD1F-1A5F-4F43-B28A-C781A51FFB5A}" dt="2021-04-24T15:21:13.259" v="2" actId="20577"/>
      <pc:docMkLst>
        <pc:docMk/>
      </pc:docMkLst>
      <pc:sldChg chg="modSp">
        <pc:chgData name="陈 耀祺" userId="ce6d0d9dda7ef9f1" providerId="Windows Live" clId="Web-{7F91DD1F-1A5F-4F43-B28A-C781A51FFB5A}" dt="2021-04-24T15:21:13.259" v="2" actId="20577"/>
        <pc:sldMkLst>
          <pc:docMk/>
          <pc:sldMk cId="696776994" sldId="286"/>
        </pc:sldMkLst>
        <pc:spChg chg="mod">
          <ac:chgData name="陈 耀祺" userId="ce6d0d9dda7ef9f1" providerId="Windows Live" clId="Web-{7F91DD1F-1A5F-4F43-B28A-C781A51FFB5A}" dt="2021-04-24T15:21:13.259" v="2" actId="20577"/>
          <ac:spMkLst>
            <pc:docMk/>
            <pc:sldMk cId="696776994" sldId="286"/>
            <ac:spMk id="2" creationId="{99550055-DF21-4C0D-9F2B-0BF304FCF8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AC749-4FB1-4504-8A01-4799D4DFEFF9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8296D-1E8C-4FA1-8ED8-C999B297FE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190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19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413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833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1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45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轮询中断 </a:t>
            </a:r>
            <a:r>
              <a:rPr lang="en-US" altLang="zh-CN"/>
              <a:t>cache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通用计算用例相关的开销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 UIO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22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11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89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91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92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515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6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223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639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161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5228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组合 7"/>
          <p:cNvGrpSpPr/>
          <p:nvPr userDrawn="1"/>
        </p:nvGrpSpPr>
        <p:grpSpPr>
          <a:xfrm>
            <a:off x="1344489" y="5505426"/>
            <a:ext cx="2236793" cy="297909"/>
            <a:chOff x="8729725" y="4570716"/>
            <a:chExt cx="3587750" cy="47783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9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0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1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2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3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4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5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1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2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3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4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5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6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7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8" name="Freeform 53"/>
            <p:cNvSpPr>
              <a:spLocks noEditPoints="1"/>
            </p:cNvSpPr>
            <p:nvPr userDrawn="1"/>
          </p:nvSpPr>
          <p:spPr bwMode="auto">
            <a:xfrm>
              <a:off x="11687238" y="4692954"/>
              <a:ext cx="201613" cy="196850"/>
            </a:xfrm>
            <a:custGeom>
              <a:avLst/>
              <a:gdLst>
                <a:gd name="T0" fmla="*/ 109 w 136"/>
                <a:gd name="T1" fmla="*/ 93 h 131"/>
                <a:gd name="T2" fmla="*/ 126 w 136"/>
                <a:gd name="T3" fmla="*/ 131 h 131"/>
                <a:gd name="T4" fmla="*/ 68 w 136"/>
                <a:gd name="T5" fmla="*/ 131 h 131"/>
                <a:gd name="T6" fmla="*/ 93 w 136"/>
                <a:gd name="T7" fmla="*/ 93 h 131"/>
                <a:gd name="T8" fmla="*/ 73 w 136"/>
                <a:gd name="T9" fmla="*/ 71 h 131"/>
                <a:gd name="T10" fmla="*/ 44 w 136"/>
                <a:gd name="T11" fmla="*/ 82 h 131"/>
                <a:gd name="T12" fmla="*/ 72 w 136"/>
                <a:gd name="T13" fmla="*/ 85 h 131"/>
                <a:gd name="T14" fmla="*/ 44 w 136"/>
                <a:gd name="T15" fmla="*/ 100 h 131"/>
                <a:gd name="T16" fmla="*/ 38 w 136"/>
                <a:gd name="T17" fmla="*/ 129 h 131"/>
                <a:gd name="T18" fmla="*/ 14 w 136"/>
                <a:gd name="T19" fmla="*/ 119 h 131"/>
                <a:gd name="T20" fmla="*/ 31 w 136"/>
                <a:gd name="T21" fmla="*/ 117 h 131"/>
                <a:gd name="T22" fmla="*/ 3 w 136"/>
                <a:gd name="T23" fmla="*/ 104 h 131"/>
                <a:gd name="T24" fmla="*/ 31 w 136"/>
                <a:gd name="T25" fmla="*/ 89 h 131"/>
                <a:gd name="T26" fmla="*/ 31 w 136"/>
                <a:gd name="T27" fmla="*/ 80 h 131"/>
                <a:gd name="T28" fmla="*/ 33 w 136"/>
                <a:gd name="T29" fmla="*/ 69 h 131"/>
                <a:gd name="T30" fmla="*/ 0 w 136"/>
                <a:gd name="T31" fmla="*/ 75 h 131"/>
                <a:gd name="T32" fmla="*/ 14 w 136"/>
                <a:gd name="T33" fmla="*/ 58 h 131"/>
                <a:gd name="T34" fmla="*/ 35 w 136"/>
                <a:gd name="T35" fmla="*/ 49 h 131"/>
                <a:gd name="T36" fmla="*/ 1 w 136"/>
                <a:gd name="T37" fmla="*/ 37 h 131"/>
                <a:gd name="T38" fmla="*/ 25 w 136"/>
                <a:gd name="T39" fmla="*/ 25 h 131"/>
                <a:gd name="T40" fmla="*/ 7 w 136"/>
                <a:gd name="T41" fmla="*/ 14 h 131"/>
                <a:gd name="T42" fmla="*/ 25 w 136"/>
                <a:gd name="T43" fmla="*/ 0 h 131"/>
                <a:gd name="T44" fmla="*/ 37 w 136"/>
                <a:gd name="T45" fmla="*/ 14 h 131"/>
                <a:gd name="T46" fmla="*/ 53 w 136"/>
                <a:gd name="T47" fmla="*/ 24 h 131"/>
                <a:gd name="T48" fmla="*/ 75 w 136"/>
                <a:gd name="T49" fmla="*/ 7 h 131"/>
                <a:gd name="T50" fmla="*/ 70 w 136"/>
                <a:gd name="T51" fmla="*/ 38 h 131"/>
                <a:gd name="T52" fmla="*/ 84 w 136"/>
                <a:gd name="T53" fmla="*/ 0 h 131"/>
                <a:gd name="T54" fmla="*/ 92 w 136"/>
                <a:gd name="T55" fmla="*/ 26 h 131"/>
                <a:gd name="T56" fmla="*/ 133 w 136"/>
                <a:gd name="T57" fmla="*/ 37 h 131"/>
                <a:gd name="T58" fmla="*/ 45 w 136"/>
                <a:gd name="T59" fmla="*/ 36 h 131"/>
                <a:gd name="T60" fmla="*/ 38 w 136"/>
                <a:gd name="T61" fmla="*/ 24 h 131"/>
                <a:gd name="T62" fmla="*/ 45 w 136"/>
                <a:gd name="T63" fmla="*/ 36 h 131"/>
                <a:gd name="T64" fmla="*/ 71 w 136"/>
                <a:gd name="T65" fmla="*/ 48 h 131"/>
                <a:gd name="T66" fmla="*/ 44 w 136"/>
                <a:gd name="T67" fmla="*/ 57 h 131"/>
                <a:gd name="T68" fmla="*/ 58 w 136"/>
                <a:gd name="T69" fmla="*/ 56 h 131"/>
                <a:gd name="T70" fmla="*/ 90 w 136"/>
                <a:gd name="T71" fmla="*/ 37 h 131"/>
                <a:gd name="T72" fmla="*/ 111 w 136"/>
                <a:gd name="T73" fmla="*/ 3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" h="131">
                  <a:moveTo>
                    <a:pt x="125" y="37"/>
                  </a:moveTo>
                  <a:cubicBezTo>
                    <a:pt x="122" y="59"/>
                    <a:pt x="117" y="78"/>
                    <a:pt x="109" y="93"/>
                  </a:cubicBezTo>
                  <a:cubicBezTo>
                    <a:pt x="116" y="104"/>
                    <a:pt x="124" y="113"/>
                    <a:pt x="136" y="119"/>
                  </a:cubicBezTo>
                  <a:cubicBezTo>
                    <a:pt x="132" y="122"/>
                    <a:pt x="128" y="127"/>
                    <a:pt x="126" y="131"/>
                  </a:cubicBezTo>
                  <a:cubicBezTo>
                    <a:pt x="116" y="125"/>
                    <a:pt x="107" y="116"/>
                    <a:pt x="100" y="106"/>
                  </a:cubicBezTo>
                  <a:cubicBezTo>
                    <a:pt x="92" y="116"/>
                    <a:pt x="82" y="125"/>
                    <a:pt x="68" y="131"/>
                  </a:cubicBezTo>
                  <a:cubicBezTo>
                    <a:pt x="67" y="128"/>
                    <a:pt x="63" y="122"/>
                    <a:pt x="60" y="119"/>
                  </a:cubicBezTo>
                  <a:cubicBezTo>
                    <a:pt x="75" y="113"/>
                    <a:pt x="85" y="104"/>
                    <a:pt x="93" y="93"/>
                  </a:cubicBezTo>
                  <a:cubicBezTo>
                    <a:pt x="88" y="82"/>
                    <a:pt x="84" y="70"/>
                    <a:pt x="82" y="57"/>
                  </a:cubicBezTo>
                  <a:cubicBezTo>
                    <a:pt x="79" y="63"/>
                    <a:pt x="76" y="67"/>
                    <a:pt x="73" y="71"/>
                  </a:cubicBezTo>
                  <a:cubicBezTo>
                    <a:pt x="72" y="69"/>
                    <a:pt x="68" y="66"/>
                    <a:pt x="65" y="63"/>
                  </a:cubicBezTo>
                  <a:cubicBezTo>
                    <a:pt x="59" y="70"/>
                    <a:pt x="51" y="77"/>
                    <a:pt x="44" y="8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53" y="87"/>
                    <a:pt x="63" y="86"/>
                    <a:pt x="72" y="85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4" y="123"/>
                    <a:pt x="43" y="127"/>
                    <a:pt x="38" y="129"/>
                  </a:cubicBezTo>
                  <a:cubicBezTo>
                    <a:pt x="34" y="131"/>
                    <a:pt x="28" y="131"/>
                    <a:pt x="18" y="131"/>
                  </a:cubicBezTo>
                  <a:cubicBezTo>
                    <a:pt x="18" y="127"/>
                    <a:pt x="16" y="122"/>
                    <a:pt x="14" y="119"/>
                  </a:cubicBezTo>
                  <a:cubicBezTo>
                    <a:pt x="21" y="119"/>
                    <a:pt x="27" y="119"/>
                    <a:pt x="29" y="119"/>
                  </a:cubicBezTo>
                  <a:cubicBezTo>
                    <a:pt x="31" y="119"/>
                    <a:pt x="31" y="119"/>
                    <a:pt x="31" y="11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0" y="91"/>
                    <a:pt x="20" y="90"/>
                    <a:pt x="31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6" y="77"/>
                    <a:pt x="41" y="73"/>
                    <a:pt x="46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26" y="75"/>
                    <a:pt x="18" y="81"/>
                    <a:pt x="10" y="85"/>
                  </a:cubicBezTo>
                  <a:cubicBezTo>
                    <a:pt x="8" y="83"/>
                    <a:pt x="3" y="78"/>
                    <a:pt x="0" y="75"/>
                  </a:cubicBezTo>
                  <a:cubicBezTo>
                    <a:pt x="5" y="73"/>
                    <a:pt x="10" y="70"/>
                    <a:pt x="14" y="6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9" y="55"/>
                    <a:pt x="32" y="52"/>
                    <a:pt x="35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17"/>
                    <a:pt x="60" y="11"/>
                    <a:pt x="63" y="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1" y="18"/>
                    <a:pt x="66" y="28"/>
                    <a:pt x="5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7" y="35"/>
                    <a:pt x="82" y="18"/>
                    <a:pt x="84" y="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6" y="11"/>
                    <a:pt x="95" y="19"/>
                    <a:pt x="92" y="26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25" y="37"/>
                    <a:pt x="125" y="37"/>
                    <a:pt x="125" y="37"/>
                  </a:cubicBezTo>
                  <a:close/>
                  <a:moveTo>
                    <a:pt x="45" y="36"/>
                  </a:moveTo>
                  <a:cubicBezTo>
                    <a:pt x="48" y="33"/>
                    <a:pt x="50" y="28"/>
                    <a:pt x="53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36"/>
                    <a:pt x="38" y="36"/>
                    <a:pt x="38" y="36"/>
                  </a:cubicBezTo>
                  <a:lnTo>
                    <a:pt x="45" y="36"/>
                  </a:lnTo>
                  <a:close/>
                  <a:moveTo>
                    <a:pt x="63" y="60"/>
                  </a:moveTo>
                  <a:cubicBezTo>
                    <a:pt x="66" y="57"/>
                    <a:pt x="68" y="53"/>
                    <a:pt x="71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51"/>
                    <a:pt x="47" y="54"/>
                    <a:pt x="4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8" y="56"/>
                    <a:pt x="58" y="56"/>
                    <a:pt x="58" y="56"/>
                  </a:cubicBezTo>
                  <a:lnTo>
                    <a:pt x="63" y="60"/>
                  </a:lnTo>
                  <a:close/>
                  <a:moveTo>
                    <a:pt x="90" y="37"/>
                  </a:moveTo>
                  <a:cubicBezTo>
                    <a:pt x="92" y="52"/>
                    <a:pt x="96" y="65"/>
                    <a:pt x="101" y="78"/>
                  </a:cubicBezTo>
                  <a:cubicBezTo>
                    <a:pt x="106" y="66"/>
                    <a:pt x="109" y="53"/>
                    <a:pt x="111" y="37"/>
                  </a:cubicBezTo>
                  <a:lnTo>
                    <a:pt x="9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9" name="Freeform 54"/>
            <p:cNvSpPr>
              <a:spLocks noEditPoints="1"/>
            </p:cNvSpPr>
            <p:nvPr userDrawn="1"/>
          </p:nvSpPr>
          <p:spPr bwMode="auto">
            <a:xfrm>
              <a:off x="11906313" y="4691366"/>
              <a:ext cx="195263" cy="198438"/>
            </a:xfrm>
            <a:custGeom>
              <a:avLst/>
              <a:gdLst>
                <a:gd name="T0" fmla="*/ 119 w 131"/>
                <a:gd name="T1" fmla="*/ 19 h 132"/>
                <a:gd name="T2" fmla="*/ 82 w 131"/>
                <a:gd name="T3" fmla="*/ 49 h 132"/>
                <a:gd name="T4" fmla="*/ 131 w 131"/>
                <a:gd name="T5" fmla="*/ 56 h 132"/>
                <a:gd name="T6" fmla="*/ 123 w 131"/>
                <a:gd name="T7" fmla="*/ 68 h 132"/>
                <a:gd name="T8" fmla="*/ 65 w 131"/>
                <a:gd name="T9" fmla="*/ 56 h 132"/>
                <a:gd name="T10" fmla="*/ 5 w 131"/>
                <a:gd name="T11" fmla="*/ 70 h 132"/>
                <a:gd name="T12" fmla="*/ 0 w 131"/>
                <a:gd name="T13" fmla="*/ 58 h 132"/>
                <a:gd name="T14" fmla="*/ 50 w 131"/>
                <a:gd name="T15" fmla="*/ 49 h 132"/>
                <a:gd name="T16" fmla="*/ 31 w 131"/>
                <a:gd name="T17" fmla="*/ 34 h 132"/>
                <a:gd name="T18" fmla="*/ 13 w 131"/>
                <a:gd name="T19" fmla="*/ 46 h 132"/>
                <a:gd name="T20" fmla="*/ 5 w 131"/>
                <a:gd name="T21" fmla="*/ 36 h 132"/>
                <a:gd name="T22" fmla="*/ 47 w 131"/>
                <a:gd name="T23" fmla="*/ 0 h 132"/>
                <a:gd name="T24" fmla="*/ 60 w 131"/>
                <a:gd name="T25" fmla="*/ 2 h 132"/>
                <a:gd name="T26" fmla="*/ 52 w 131"/>
                <a:gd name="T27" fmla="*/ 14 h 132"/>
                <a:gd name="T28" fmla="*/ 108 w 131"/>
                <a:gd name="T29" fmla="*/ 14 h 132"/>
                <a:gd name="T30" fmla="*/ 111 w 131"/>
                <a:gd name="T31" fmla="*/ 14 h 132"/>
                <a:gd name="T32" fmla="*/ 119 w 131"/>
                <a:gd name="T33" fmla="*/ 19 h 132"/>
                <a:gd name="T34" fmla="*/ 119 w 131"/>
                <a:gd name="T35" fmla="*/ 79 h 132"/>
                <a:gd name="T36" fmla="*/ 118 w 131"/>
                <a:gd name="T37" fmla="*/ 85 h 132"/>
                <a:gd name="T38" fmla="*/ 106 w 131"/>
                <a:gd name="T39" fmla="*/ 126 h 132"/>
                <a:gd name="T40" fmla="*/ 93 w 131"/>
                <a:gd name="T41" fmla="*/ 130 h 132"/>
                <a:gd name="T42" fmla="*/ 71 w 131"/>
                <a:gd name="T43" fmla="*/ 130 h 132"/>
                <a:gd name="T44" fmla="*/ 66 w 131"/>
                <a:gd name="T45" fmla="*/ 118 h 132"/>
                <a:gd name="T46" fmla="*/ 89 w 131"/>
                <a:gd name="T47" fmla="*/ 120 h 132"/>
                <a:gd name="T48" fmla="*/ 95 w 131"/>
                <a:gd name="T49" fmla="*/ 118 h 132"/>
                <a:gd name="T50" fmla="*/ 104 w 131"/>
                <a:gd name="T51" fmla="*/ 91 h 132"/>
                <a:gd name="T52" fmla="*/ 63 w 131"/>
                <a:gd name="T53" fmla="*/ 91 h 132"/>
                <a:gd name="T54" fmla="*/ 9 w 131"/>
                <a:gd name="T55" fmla="*/ 132 h 132"/>
                <a:gd name="T56" fmla="*/ 1 w 131"/>
                <a:gd name="T57" fmla="*/ 121 h 132"/>
                <a:gd name="T58" fmla="*/ 48 w 131"/>
                <a:gd name="T59" fmla="*/ 91 h 132"/>
                <a:gd name="T60" fmla="*/ 11 w 131"/>
                <a:gd name="T61" fmla="*/ 91 h 132"/>
                <a:gd name="T62" fmla="*/ 11 w 131"/>
                <a:gd name="T63" fmla="*/ 79 h 132"/>
                <a:gd name="T64" fmla="*/ 53 w 131"/>
                <a:gd name="T65" fmla="*/ 79 h 132"/>
                <a:gd name="T66" fmla="*/ 55 w 131"/>
                <a:gd name="T67" fmla="*/ 66 h 132"/>
                <a:gd name="T68" fmla="*/ 69 w 131"/>
                <a:gd name="T69" fmla="*/ 67 h 132"/>
                <a:gd name="T70" fmla="*/ 66 w 131"/>
                <a:gd name="T71" fmla="*/ 80 h 132"/>
                <a:gd name="T72" fmla="*/ 119 w 131"/>
                <a:gd name="T73" fmla="*/ 79 h 132"/>
                <a:gd name="T74" fmla="*/ 40 w 131"/>
                <a:gd name="T75" fmla="*/ 27 h 132"/>
                <a:gd name="T76" fmla="*/ 65 w 131"/>
                <a:gd name="T77" fmla="*/ 44 h 132"/>
                <a:gd name="T78" fmla="*/ 97 w 131"/>
                <a:gd name="T79" fmla="*/ 25 h 132"/>
                <a:gd name="T80" fmla="*/ 42 w 131"/>
                <a:gd name="T81" fmla="*/ 25 h 132"/>
                <a:gd name="T82" fmla="*/ 40 w 131"/>
                <a:gd name="T83" fmla="*/ 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32">
                  <a:moveTo>
                    <a:pt x="119" y="19"/>
                  </a:moveTo>
                  <a:cubicBezTo>
                    <a:pt x="110" y="32"/>
                    <a:pt x="97" y="42"/>
                    <a:pt x="82" y="49"/>
                  </a:cubicBezTo>
                  <a:cubicBezTo>
                    <a:pt x="96" y="53"/>
                    <a:pt x="113" y="55"/>
                    <a:pt x="131" y="56"/>
                  </a:cubicBezTo>
                  <a:cubicBezTo>
                    <a:pt x="128" y="59"/>
                    <a:pt x="125" y="64"/>
                    <a:pt x="123" y="68"/>
                  </a:cubicBezTo>
                  <a:cubicBezTo>
                    <a:pt x="101" y="66"/>
                    <a:pt x="82" y="63"/>
                    <a:pt x="65" y="56"/>
                  </a:cubicBezTo>
                  <a:cubicBezTo>
                    <a:pt x="47" y="63"/>
                    <a:pt x="26" y="67"/>
                    <a:pt x="5" y="70"/>
                  </a:cubicBezTo>
                  <a:cubicBezTo>
                    <a:pt x="4" y="66"/>
                    <a:pt x="2" y="61"/>
                    <a:pt x="0" y="58"/>
                  </a:cubicBezTo>
                  <a:cubicBezTo>
                    <a:pt x="17" y="56"/>
                    <a:pt x="34" y="53"/>
                    <a:pt x="50" y="49"/>
                  </a:cubicBezTo>
                  <a:cubicBezTo>
                    <a:pt x="43" y="45"/>
                    <a:pt x="37" y="40"/>
                    <a:pt x="31" y="34"/>
                  </a:cubicBezTo>
                  <a:cubicBezTo>
                    <a:pt x="26" y="38"/>
                    <a:pt x="20" y="42"/>
                    <a:pt x="13" y="46"/>
                  </a:cubicBezTo>
                  <a:cubicBezTo>
                    <a:pt x="12" y="42"/>
                    <a:pt x="8" y="38"/>
                    <a:pt x="5" y="36"/>
                  </a:cubicBezTo>
                  <a:cubicBezTo>
                    <a:pt x="25" y="26"/>
                    <a:pt x="39" y="12"/>
                    <a:pt x="47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8" y="6"/>
                    <a:pt x="55" y="10"/>
                    <a:pt x="52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1" y="14"/>
                    <a:pt x="111" y="14"/>
                    <a:pt x="111" y="14"/>
                  </a:cubicBezTo>
                  <a:lnTo>
                    <a:pt x="119" y="19"/>
                  </a:lnTo>
                  <a:close/>
                  <a:moveTo>
                    <a:pt x="119" y="79"/>
                  </a:moveTo>
                  <a:cubicBezTo>
                    <a:pt x="119" y="79"/>
                    <a:pt x="118" y="83"/>
                    <a:pt x="118" y="85"/>
                  </a:cubicBezTo>
                  <a:cubicBezTo>
                    <a:pt x="115" y="110"/>
                    <a:pt x="111" y="121"/>
                    <a:pt x="106" y="126"/>
                  </a:cubicBezTo>
                  <a:cubicBezTo>
                    <a:pt x="103" y="129"/>
                    <a:pt x="99" y="130"/>
                    <a:pt x="93" y="130"/>
                  </a:cubicBezTo>
                  <a:cubicBezTo>
                    <a:pt x="88" y="131"/>
                    <a:pt x="79" y="131"/>
                    <a:pt x="71" y="130"/>
                  </a:cubicBezTo>
                  <a:cubicBezTo>
                    <a:pt x="71" y="126"/>
                    <a:pt x="69" y="122"/>
                    <a:pt x="66" y="118"/>
                  </a:cubicBezTo>
                  <a:cubicBezTo>
                    <a:pt x="75" y="119"/>
                    <a:pt x="85" y="120"/>
                    <a:pt x="89" y="120"/>
                  </a:cubicBezTo>
                  <a:cubicBezTo>
                    <a:pt x="92" y="120"/>
                    <a:pt x="94" y="120"/>
                    <a:pt x="95" y="118"/>
                  </a:cubicBezTo>
                  <a:cubicBezTo>
                    <a:pt x="99" y="116"/>
                    <a:pt x="101" y="107"/>
                    <a:pt x="104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53" y="113"/>
                    <a:pt x="36" y="125"/>
                    <a:pt x="9" y="132"/>
                  </a:cubicBezTo>
                  <a:cubicBezTo>
                    <a:pt x="8" y="129"/>
                    <a:pt x="4" y="123"/>
                    <a:pt x="1" y="121"/>
                  </a:cubicBezTo>
                  <a:cubicBezTo>
                    <a:pt x="25" y="116"/>
                    <a:pt x="40" y="107"/>
                    <a:pt x="48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5"/>
                    <a:pt x="55" y="71"/>
                    <a:pt x="55" y="66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72"/>
                    <a:pt x="67" y="76"/>
                    <a:pt x="66" y="80"/>
                  </a:cubicBezTo>
                  <a:cubicBezTo>
                    <a:pt x="119" y="79"/>
                    <a:pt x="119" y="79"/>
                    <a:pt x="119" y="79"/>
                  </a:cubicBezTo>
                  <a:close/>
                  <a:moveTo>
                    <a:pt x="40" y="27"/>
                  </a:moveTo>
                  <a:cubicBezTo>
                    <a:pt x="46" y="34"/>
                    <a:pt x="55" y="39"/>
                    <a:pt x="65" y="44"/>
                  </a:cubicBezTo>
                  <a:cubicBezTo>
                    <a:pt x="78" y="38"/>
                    <a:pt x="89" y="32"/>
                    <a:pt x="97" y="25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4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30" name="Freeform 55"/>
            <p:cNvSpPr>
              <a:spLocks noEditPoints="1"/>
            </p:cNvSpPr>
            <p:nvPr userDrawn="1"/>
          </p:nvSpPr>
          <p:spPr bwMode="auto">
            <a:xfrm>
              <a:off x="12117450" y="4691366"/>
              <a:ext cx="200025" cy="198438"/>
            </a:xfrm>
            <a:custGeom>
              <a:avLst/>
              <a:gdLst>
                <a:gd name="T0" fmla="*/ 70 w 134"/>
                <a:gd name="T1" fmla="*/ 24 h 132"/>
                <a:gd name="T2" fmla="*/ 51 w 134"/>
                <a:gd name="T3" fmla="*/ 93 h 132"/>
                <a:gd name="T4" fmla="*/ 107 w 134"/>
                <a:gd name="T5" fmla="*/ 114 h 132"/>
                <a:gd name="T6" fmla="*/ 134 w 134"/>
                <a:gd name="T7" fmla="*/ 114 h 132"/>
                <a:gd name="T8" fmla="*/ 129 w 134"/>
                <a:gd name="T9" fmla="*/ 128 h 132"/>
                <a:gd name="T10" fmla="*/ 107 w 134"/>
                <a:gd name="T11" fmla="*/ 128 h 132"/>
                <a:gd name="T12" fmla="*/ 44 w 134"/>
                <a:gd name="T13" fmla="*/ 105 h 132"/>
                <a:gd name="T14" fmla="*/ 11 w 134"/>
                <a:gd name="T15" fmla="*/ 132 h 132"/>
                <a:gd name="T16" fmla="*/ 0 w 134"/>
                <a:gd name="T17" fmla="*/ 122 h 132"/>
                <a:gd name="T18" fmla="*/ 35 w 134"/>
                <a:gd name="T19" fmla="*/ 93 h 132"/>
                <a:gd name="T20" fmla="*/ 22 w 134"/>
                <a:gd name="T21" fmla="*/ 63 h 132"/>
                <a:gd name="T22" fmla="*/ 13 w 134"/>
                <a:gd name="T23" fmla="*/ 78 h 132"/>
                <a:gd name="T24" fmla="*/ 3 w 134"/>
                <a:gd name="T25" fmla="*/ 70 h 132"/>
                <a:gd name="T26" fmla="*/ 26 w 134"/>
                <a:gd name="T27" fmla="*/ 0 h 132"/>
                <a:gd name="T28" fmla="*/ 40 w 134"/>
                <a:gd name="T29" fmla="*/ 4 h 132"/>
                <a:gd name="T30" fmla="*/ 36 w 134"/>
                <a:gd name="T31" fmla="*/ 23 h 132"/>
                <a:gd name="T32" fmla="*/ 59 w 134"/>
                <a:gd name="T33" fmla="*/ 23 h 132"/>
                <a:gd name="T34" fmla="*/ 61 w 134"/>
                <a:gd name="T35" fmla="*/ 22 h 132"/>
                <a:gd name="T36" fmla="*/ 70 w 134"/>
                <a:gd name="T37" fmla="*/ 24 h 132"/>
                <a:gd name="T38" fmla="*/ 33 w 134"/>
                <a:gd name="T39" fmla="*/ 34 h 132"/>
                <a:gd name="T40" fmla="*/ 29 w 134"/>
                <a:gd name="T41" fmla="*/ 46 h 132"/>
                <a:gd name="T42" fmla="*/ 42 w 134"/>
                <a:gd name="T43" fmla="*/ 80 h 132"/>
                <a:gd name="T44" fmla="*/ 55 w 134"/>
                <a:gd name="T45" fmla="*/ 34 h 132"/>
                <a:gd name="T46" fmla="*/ 33 w 134"/>
                <a:gd name="T47" fmla="*/ 34 h 132"/>
                <a:gd name="T48" fmla="*/ 96 w 134"/>
                <a:gd name="T49" fmla="*/ 105 h 132"/>
                <a:gd name="T50" fmla="*/ 81 w 134"/>
                <a:gd name="T51" fmla="*/ 105 h 132"/>
                <a:gd name="T52" fmla="*/ 81 w 134"/>
                <a:gd name="T53" fmla="*/ 0 h 132"/>
                <a:gd name="T54" fmla="*/ 96 w 134"/>
                <a:gd name="T55" fmla="*/ 0 h 132"/>
                <a:gd name="T56" fmla="*/ 96 w 134"/>
                <a:gd name="T57" fmla="*/ 36 h 132"/>
                <a:gd name="T58" fmla="*/ 100 w 134"/>
                <a:gd name="T59" fmla="*/ 34 h 132"/>
                <a:gd name="T60" fmla="*/ 130 w 134"/>
                <a:gd name="T61" fmla="*/ 72 h 132"/>
                <a:gd name="T62" fmla="*/ 118 w 134"/>
                <a:gd name="T63" fmla="*/ 79 h 132"/>
                <a:gd name="T64" fmla="*/ 96 w 134"/>
                <a:gd name="T65" fmla="*/ 48 h 132"/>
                <a:gd name="T66" fmla="*/ 96 w 134"/>
                <a:gd name="T67" fmla="*/ 10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32">
                  <a:moveTo>
                    <a:pt x="70" y="24"/>
                  </a:moveTo>
                  <a:cubicBezTo>
                    <a:pt x="67" y="53"/>
                    <a:pt x="60" y="75"/>
                    <a:pt x="51" y="93"/>
                  </a:cubicBezTo>
                  <a:cubicBezTo>
                    <a:pt x="66" y="110"/>
                    <a:pt x="87" y="114"/>
                    <a:pt x="107" y="114"/>
                  </a:cubicBezTo>
                  <a:cubicBezTo>
                    <a:pt x="113" y="114"/>
                    <a:pt x="128" y="114"/>
                    <a:pt x="134" y="114"/>
                  </a:cubicBezTo>
                  <a:cubicBezTo>
                    <a:pt x="132" y="118"/>
                    <a:pt x="129" y="125"/>
                    <a:pt x="129" y="128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83" y="128"/>
                    <a:pt x="61" y="124"/>
                    <a:pt x="44" y="105"/>
                  </a:cubicBezTo>
                  <a:cubicBezTo>
                    <a:pt x="35" y="117"/>
                    <a:pt x="24" y="126"/>
                    <a:pt x="11" y="132"/>
                  </a:cubicBezTo>
                  <a:cubicBezTo>
                    <a:pt x="9" y="129"/>
                    <a:pt x="4" y="124"/>
                    <a:pt x="0" y="122"/>
                  </a:cubicBezTo>
                  <a:cubicBezTo>
                    <a:pt x="14" y="116"/>
                    <a:pt x="26" y="106"/>
                    <a:pt x="35" y="93"/>
                  </a:cubicBezTo>
                  <a:cubicBezTo>
                    <a:pt x="30" y="85"/>
                    <a:pt x="26" y="75"/>
                    <a:pt x="22" y="63"/>
                  </a:cubicBezTo>
                  <a:cubicBezTo>
                    <a:pt x="20" y="69"/>
                    <a:pt x="17" y="74"/>
                    <a:pt x="13" y="78"/>
                  </a:cubicBezTo>
                  <a:cubicBezTo>
                    <a:pt x="11" y="76"/>
                    <a:pt x="6" y="72"/>
                    <a:pt x="3" y="70"/>
                  </a:cubicBezTo>
                  <a:cubicBezTo>
                    <a:pt x="13" y="56"/>
                    <a:pt x="22" y="28"/>
                    <a:pt x="26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10"/>
                    <a:pt x="38" y="16"/>
                    <a:pt x="36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70" y="24"/>
                  </a:lnTo>
                  <a:close/>
                  <a:moveTo>
                    <a:pt x="33" y="34"/>
                  </a:moveTo>
                  <a:cubicBezTo>
                    <a:pt x="31" y="38"/>
                    <a:pt x="30" y="42"/>
                    <a:pt x="29" y="46"/>
                  </a:cubicBezTo>
                  <a:cubicBezTo>
                    <a:pt x="33" y="60"/>
                    <a:pt x="37" y="71"/>
                    <a:pt x="42" y="80"/>
                  </a:cubicBezTo>
                  <a:cubicBezTo>
                    <a:pt x="48" y="68"/>
                    <a:pt x="52" y="52"/>
                    <a:pt x="55" y="34"/>
                  </a:cubicBezTo>
                  <a:lnTo>
                    <a:pt x="33" y="34"/>
                  </a:lnTo>
                  <a:close/>
                  <a:moveTo>
                    <a:pt x="96" y="105"/>
                  </a:moveTo>
                  <a:cubicBezTo>
                    <a:pt x="81" y="105"/>
                    <a:pt x="81" y="105"/>
                    <a:pt x="81" y="10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1" y="46"/>
                    <a:pt x="124" y="62"/>
                    <a:pt x="130" y="72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3" y="71"/>
                    <a:pt x="105" y="59"/>
                    <a:pt x="96" y="48"/>
                  </a:cubicBezTo>
                  <a:lnTo>
                    <a:pt x="96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758952"/>
            <a:ext cx="9418320" cy="11562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目录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2042160"/>
            <a:ext cx="9418320" cy="445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625459" indent="-447663">
              <a:buFont typeface="Wingdings" panose="05000000000000000000" pitchFamily="2" charset="2"/>
              <a:buChar char="n"/>
              <a:defRPr sz="3600">
                <a:solidFill>
                  <a:schemeClr val="tx2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736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87" y="948906"/>
            <a:ext cx="9746088" cy="742416"/>
          </a:xfrm>
          <a:prstGeom prst="rect">
            <a:avLst/>
          </a:prstGeom>
        </p:spPr>
        <p:txBody>
          <a:bodyPr anchor="b"/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387" y="1828803"/>
            <a:ext cx="9746088" cy="4351337"/>
          </a:xfrm>
          <a:prstGeom prst="rect">
            <a:avLst/>
          </a:prstGeom>
        </p:spPr>
        <p:txBody>
          <a:bodyPr>
            <a:normAutofit/>
          </a:bodyPr>
          <a:lstStyle>
            <a:lvl1pPr marL="269868" indent="-269868">
              <a:lnSpc>
                <a:spcPct val="120000"/>
              </a:lnSpc>
              <a:buFont typeface="微软雅黑" panose="020B0503020204020204" pitchFamily="34" charset="-122"/>
              <a:buChar char="▪"/>
              <a:defRPr sz="3600"/>
            </a:lvl1pPr>
            <a:lvl2pPr marL="541325" indent="-266693">
              <a:lnSpc>
                <a:spcPct val="120000"/>
              </a:lnSpc>
              <a:buFont typeface="微软雅黑" panose="020B0503020204020204" pitchFamily="34" charset="-122"/>
              <a:buChar char="▫"/>
              <a:defRPr sz="3200"/>
            </a:lvl2pPr>
            <a:lvl3pPr marL="804843" indent="-257168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3pPr>
            <a:lvl4pPr marL="1074712" indent="-252407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4pPr>
            <a:lvl5pPr marL="1346166" indent="-249232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" y="503152"/>
            <a:ext cx="207035" cy="118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822327" y="503153"/>
            <a:ext cx="9745413" cy="4048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单击此处添加副标题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87" y="948906"/>
            <a:ext cx="9746088" cy="742416"/>
          </a:xfrm>
          <a:prstGeom prst="rect">
            <a:avLst/>
          </a:prstGeom>
        </p:spPr>
        <p:txBody>
          <a:bodyPr anchor="b"/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387" y="1828803"/>
            <a:ext cx="9746088" cy="4351337"/>
          </a:xfrm>
          <a:prstGeom prst="rect">
            <a:avLst/>
          </a:prstGeom>
        </p:spPr>
        <p:txBody>
          <a:bodyPr>
            <a:normAutofit/>
          </a:bodyPr>
          <a:lstStyle>
            <a:lvl1pPr marL="269868" indent="-269868">
              <a:lnSpc>
                <a:spcPct val="120000"/>
              </a:lnSpc>
              <a:buFont typeface="微软雅黑" panose="020B0503020204020204" pitchFamily="34" charset="-122"/>
              <a:buChar char="▪"/>
              <a:defRPr sz="3600"/>
            </a:lvl1pPr>
            <a:lvl2pPr marL="541325" indent="-266693">
              <a:lnSpc>
                <a:spcPct val="120000"/>
              </a:lnSpc>
              <a:buFont typeface="微软雅黑" panose="020B0503020204020204" pitchFamily="34" charset="-122"/>
              <a:buChar char="▫"/>
              <a:defRPr sz="3200"/>
            </a:lvl2pPr>
            <a:lvl3pPr marL="804843" indent="-257168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3pPr>
            <a:lvl4pPr marL="1074712" indent="-252407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4pPr>
            <a:lvl5pPr marL="1346166" indent="-249232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" y="503152"/>
            <a:ext cx="207035" cy="118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314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023292"/>
            <a:ext cx="12192000" cy="83470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71" y="6023299"/>
            <a:ext cx="9982200" cy="83470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02329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4"/>
            <a:ext cx="914400" cy="5937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5" y="998539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altLang="zh-CN"/>
              <a:t>2017.1.2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9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4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51" r:id="rId2"/>
    <p:sldLayoutId id="2147483842" r:id="rId3"/>
    <p:sldLayoutId id="2147483850" r:id="rId4"/>
    <p:sldLayoutId id="2147483843" r:id="rId5"/>
    <p:sldLayoutId id="2147483847" r:id="rId6"/>
    <p:sldLayoutId id="2147483849" r:id="rId7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1872" y="3128586"/>
            <a:ext cx="9418320" cy="1532624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zh-CN" altLang="en-US" sz="6000"/>
              <a:t>NVMe Better File System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1872" y="4726259"/>
            <a:ext cx="9418320" cy="52283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/>
              <a:t>中期报告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B0189549-567B-4B69-90A8-B67D96A7D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578" y="5494996"/>
            <a:ext cx="939258" cy="2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6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>
                <a:ea typeface="+mj-lt"/>
                <a:cs typeface="+mj-lt"/>
              </a:rPr>
              <a:t>NVMe</a:t>
            </a:r>
            <a:endParaRPr 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>
                <a:latin typeface="Microsoft YaHei"/>
                <a:ea typeface="Microsoft YaHei"/>
              </a:rPr>
              <a:t>什么是NVMe？</a:t>
            </a: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2A27CD04-9A87-46D6-99AA-E5C9E0F4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61" y="1887611"/>
            <a:ext cx="8049319" cy="45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0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dirty="0">
                <a:ea typeface="+mj-lt"/>
                <a:cs typeface="+mj-lt"/>
              </a:rPr>
              <a:t>文件系统</a:t>
            </a:r>
            <a:r>
              <a:rPr lang="en-US" altLang="zh-CN" dirty="0">
                <a:ea typeface="+mj-lt"/>
                <a:cs typeface="+mj-lt"/>
              </a:rPr>
              <a:t>I/O</a:t>
            </a:r>
            <a:r>
              <a:rPr lang="zh-CN" altLang="en-US" dirty="0">
                <a:ea typeface="+mj-lt"/>
                <a:cs typeface="+mj-lt"/>
              </a:rPr>
              <a:t>队列机制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>
                <a:latin typeface="Microsoft YaHei"/>
                <a:ea typeface="Microsoft YaHei"/>
              </a:rPr>
              <a:t>什么</a:t>
            </a:r>
            <a:r>
              <a:rPr lang="zh-CN" altLang="en-US">
                <a:latin typeface="Microsoft YaHei"/>
                <a:ea typeface="Microsoft YaHei"/>
              </a:rPr>
              <a:t>是</a:t>
            </a:r>
            <a:r>
              <a:rPr lang="zh-CN">
                <a:latin typeface="Microsoft YaHei"/>
                <a:ea typeface="Microsoft YaHei"/>
              </a:rPr>
              <a:t>文件系统？</a:t>
            </a: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4" name="图片 6" descr="图示&#10;&#10;已自动生成说明">
            <a:extLst>
              <a:ext uri="{FF2B5EF4-FFF2-40B4-BE49-F238E27FC236}">
                <a16:creationId xmlns:a16="http://schemas.microsoft.com/office/drawing/2014/main" id="{3AA4B749-9E40-422A-A51C-35C4D2E7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943" y="1873878"/>
            <a:ext cx="3468029" cy="4536297"/>
          </a:xfrm>
          <a:prstGeom prst="rect">
            <a:avLst/>
          </a:prstGeom>
        </p:spPr>
      </p:pic>
      <p:pic>
        <p:nvPicPr>
          <p:cNvPr id="7" name="图片 7" descr="图示&#10;&#10;已自动生成说明">
            <a:extLst>
              <a:ext uri="{FF2B5EF4-FFF2-40B4-BE49-F238E27FC236}">
                <a16:creationId xmlns:a16="http://schemas.microsoft.com/office/drawing/2014/main" id="{2BA85178-C164-4F75-9585-375FBA08D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299" y="916260"/>
            <a:ext cx="3606035" cy="54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0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BB5B1-0EBA-4140-852B-BF897FDB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/>
              <a:t>NVMe定义的命令</a:t>
            </a:r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13915FB6-E7B3-49FA-8E11-1D4860D0F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974" y="1949793"/>
            <a:ext cx="6433457" cy="3902528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B8992D-DAE3-45CF-8CAC-7000DD441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 dirty="0">
                <a:ea typeface="+mn-lt"/>
                <a:cs typeface="+mn-lt"/>
              </a:rPr>
              <a:t>NVMe的队列管理</a:t>
            </a:r>
            <a:endParaRPr lang="zh-CN" dirty="0"/>
          </a:p>
        </p:txBody>
      </p:sp>
      <p:pic>
        <p:nvPicPr>
          <p:cNvPr id="3" name="图片 5">
            <a:extLst>
              <a:ext uri="{FF2B5EF4-FFF2-40B4-BE49-F238E27FC236}">
                <a16:creationId xmlns:a16="http://schemas.microsoft.com/office/drawing/2014/main" id="{BB0EFF4C-EBB6-4B2B-A41D-734285E2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388" y="5451088"/>
            <a:ext cx="1200150" cy="304800"/>
          </a:xfrm>
          <a:prstGeom prst="rect">
            <a:avLst/>
          </a:prstGeom>
        </p:spPr>
      </p:pic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05DB92A2-73D7-45F4-9B16-7AB78F0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4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6" name="AutoShape 2" descr="fuse">
            <a:extLst>
              <a:ext uri="{FF2B5EF4-FFF2-40B4-BE49-F238E27FC236}">
                <a16:creationId xmlns:a16="http://schemas.microsoft.com/office/drawing/2014/main" id="{37B318A1-60E1-4D61-A26B-C0C5EED46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35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dirty="0">
                <a:ea typeface="+mj-lt"/>
                <a:cs typeface="+mj-lt"/>
              </a:rPr>
              <a:t>NVMe</a:t>
            </a:r>
            <a:r>
              <a:rPr lang="zh-CN" altLang="en-US" dirty="0">
                <a:ea typeface="+mj-lt"/>
                <a:cs typeface="+mj-lt"/>
              </a:rPr>
              <a:t>特性</a:t>
            </a:r>
            <a:endParaRPr 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 altLang="zh-CN" dirty="0">
                <a:ea typeface="+mn-lt"/>
                <a:cs typeface="+mn-lt"/>
              </a:rPr>
              <a:t>NVMe的队列管理</a:t>
            </a: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pic>
        <p:nvPicPr>
          <p:cNvPr id="4" name="图片 6" descr="表格&#10;&#10;已自动生成说明">
            <a:extLst>
              <a:ext uri="{FF2B5EF4-FFF2-40B4-BE49-F238E27FC236}">
                <a16:creationId xmlns:a16="http://schemas.microsoft.com/office/drawing/2014/main" id="{38FFDFE6-6504-4E1C-A91F-6F13A206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96" y="1892372"/>
            <a:ext cx="7612564" cy="387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9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50055-DF21-4C0D-9F2B-0BF304FC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/>
              <a:t>Admin SQ/CQ 和 IO SQ/CQ</a:t>
            </a:r>
          </a:p>
        </p:txBody>
      </p:sp>
      <p:pic>
        <p:nvPicPr>
          <p:cNvPr id="5" name="图片 5" descr="日程表&#10;&#10;已自动生成说明">
            <a:extLst>
              <a:ext uri="{FF2B5EF4-FFF2-40B4-BE49-F238E27FC236}">
                <a16:creationId xmlns:a16="http://schemas.microsoft.com/office/drawing/2014/main" id="{CFCCC218-A4B3-4B3A-BC5B-74108A3FF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278" y="2076339"/>
            <a:ext cx="9696449" cy="3627664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BFC5E2-1F5C-41C4-A940-8C431DA68A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 altLang="en-US"/>
              <a:t>NVMe的队列管理</a:t>
            </a:r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67738C0E-88E2-4AA6-A4AB-4E93A0EB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4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7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92215-CC69-41BF-9BF4-348B8056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969" y="2868391"/>
            <a:ext cx="10152441" cy="1797402"/>
          </a:xfrm>
        </p:spPr>
        <p:txBody>
          <a:bodyPr lIns="91440" tIns="45720" rIns="91440" bIns="45720" anchor="b">
            <a:noAutofit/>
          </a:bodyPr>
          <a:lstStyle/>
          <a:p>
            <a:r>
              <a:rPr lang="zh-CN" sz="6000" dirty="0">
                <a:latin typeface="Microsoft YaHei"/>
                <a:ea typeface="Microsoft YaHei"/>
              </a:rPr>
              <a:t>为什么</a:t>
            </a:r>
            <a:r>
              <a:rPr lang="zh-CN" altLang="en-US" sz="6000" dirty="0">
                <a:latin typeface="Microsoft YaHei"/>
                <a:ea typeface="Microsoft YaHei"/>
              </a:rPr>
              <a:t>需要针对</a:t>
            </a:r>
            <a:r>
              <a:rPr lang="zh-CN" sz="6000" dirty="0">
                <a:latin typeface="Microsoft YaHei"/>
                <a:ea typeface="Microsoft YaHei"/>
              </a:rPr>
              <a:t>NVMe优化？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3AABAA6-F582-40F0-BA9A-48EF84FAB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970" y="4772722"/>
            <a:ext cx="9650637" cy="790251"/>
          </a:xfrm>
        </p:spPr>
        <p:txBody>
          <a:bodyPr lIns="91440" tIns="45720" rIns="91440" bIns="45720" anchor="t">
            <a:normAutofit/>
          </a:bodyPr>
          <a:lstStyle/>
          <a:p>
            <a:pPr marL="170815" lvl="1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Microsoft YaHei"/>
                <a:ea typeface="Microsoft YaHei"/>
              </a:rPr>
              <a:t>当前文件系统不足</a:t>
            </a:r>
            <a:endParaRPr lang="zh-CN" dirty="0">
              <a:solidFill>
                <a:schemeClr val="tx1"/>
              </a:solidFill>
            </a:endParaRPr>
          </a:p>
          <a:p>
            <a:pPr marL="628015" lvl="1" indent="-457200">
              <a:buFont typeface="Courier New" pitchFamily="18" charset="2"/>
              <a:buChar char="o"/>
            </a:pPr>
            <a:endParaRPr lang="zh-CN" altLang="en-US" sz="3200" dirty="0">
              <a:solidFill>
                <a:srgbClr val="929292"/>
              </a:solidFill>
              <a:latin typeface="Microsoft YaHei"/>
              <a:ea typeface="Microsoft YaHei"/>
            </a:endParaRPr>
          </a:p>
          <a:p>
            <a:pPr marL="624840" indent="-447040"/>
            <a:endParaRPr lang="zh-CN" altLang="en-US" dirty="0"/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BCAC767F-9E53-4F6A-B0C0-785B88FB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4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65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>
                <a:ea typeface="+mj-lt"/>
                <a:cs typeface="+mj-lt"/>
              </a:rPr>
              <a:t>文件系统</a:t>
            </a:r>
            <a:r>
              <a:rPr lang="en-US" altLang="zh-CN">
                <a:ea typeface="+mj-lt"/>
                <a:cs typeface="+mj-lt"/>
              </a:rPr>
              <a:t>I/O</a:t>
            </a:r>
            <a:r>
              <a:rPr lang="zh-CN" altLang="en-US">
                <a:ea typeface="+mj-lt"/>
                <a:cs typeface="+mj-lt"/>
              </a:rPr>
              <a:t>队列机制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 altLang="zh-CN" sz="1800" dirty="0">
                <a:latin typeface="Microsoft YaHei"/>
                <a:ea typeface="Microsoft YaHei"/>
              </a:rPr>
              <a:t>为什么</a:t>
            </a:r>
            <a:r>
              <a:rPr lang="zh-CN" altLang="en-US" sz="1800" dirty="0">
                <a:latin typeface="Microsoft YaHei"/>
                <a:ea typeface="Microsoft YaHei"/>
              </a:rPr>
              <a:t>需要针对</a:t>
            </a:r>
            <a:r>
              <a:rPr lang="zh-CN" altLang="zh-CN" sz="1800" dirty="0">
                <a:latin typeface="Microsoft YaHei"/>
                <a:ea typeface="Microsoft YaHei"/>
              </a:rPr>
              <a:t>NVMe优化？</a:t>
            </a:r>
            <a:endParaRPr lang="en-US" altLang="zh-CN" sz="1800" dirty="0">
              <a:latin typeface="Microsoft YaHei"/>
              <a:ea typeface="Microsoft YaHei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pic>
        <p:nvPicPr>
          <p:cNvPr id="4" name="图片 6" descr="图示&#10;&#10;已自动生成说明">
            <a:extLst>
              <a:ext uri="{FF2B5EF4-FFF2-40B4-BE49-F238E27FC236}">
                <a16:creationId xmlns:a16="http://schemas.microsoft.com/office/drawing/2014/main" id="{3AA4B749-9E40-422A-A51C-35C4D2E7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943" y="1873878"/>
            <a:ext cx="3468029" cy="4536297"/>
          </a:xfrm>
          <a:prstGeom prst="rect">
            <a:avLst/>
          </a:prstGeom>
        </p:spPr>
      </p:pic>
      <p:pic>
        <p:nvPicPr>
          <p:cNvPr id="7" name="图片 7" descr="图示&#10;&#10;已自动生成说明">
            <a:extLst>
              <a:ext uri="{FF2B5EF4-FFF2-40B4-BE49-F238E27FC236}">
                <a16:creationId xmlns:a16="http://schemas.microsoft.com/office/drawing/2014/main" id="{2BA85178-C164-4F75-9585-375FBA08D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299" y="916260"/>
            <a:ext cx="3606035" cy="54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4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 dirty="0">
                <a:ea typeface="+mj-lt"/>
                <a:cs typeface="+mj-lt"/>
              </a:rPr>
              <a:t>文件系统</a:t>
            </a:r>
            <a:r>
              <a:rPr lang="en-US" altLang="zh-CN" dirty="0">
                <a:ea typeface="+mj-lt"/>
                <a:cs typeface="+mj-lt"/>
              </a:rPr>
              <a:t>I/O</a:t>
            </a:r>
            <a:r>
              <a:rPr lang="zh-CN" altLang="en-US" dirty="0">
                <a:ea typeface="+mj-lt"/>
                <a:cs typeface="+mj-lt"/>
              </a:rPr>
              <a:t>队列机制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 altLang="zh-CN" sz="1800" dirty="0">
                <a:latin typeface="Microsoft YaHei"/>
                <a:ea typeface="Microsoft YaHei"/>
              </a:rPr>
              <a:t>为什么</a:t>
            </a:r>
            <a:r>
              <a:rPr lang="zh-CN" altLang="en-US" sz="1800" dirty="0">
                <a:latin typeface="Microsoft YaHei"/>
                <a:ea typeface="Microsoft YaHei"/>
              </a:rPr>
              <a:t>需要针对</a:t>
            </a:r>
            <a:r>
              <a:rPr lang="zh-CN" altLang="zh-CN" sz="1800" dirty="0">
                <a:latin typeface="Microsoft YaHei"/>
                <a:ea typeface="Microsoft YaHei"/>
              </a:rPr>
              <a:t>NVMe优化？</a:t>
            </a:r>
            <a:endParaRPr lang="zh-CN" dirty="0">
              <a:ea typeface="+mn-lt"/>
              <a:cs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pic>
        <p:nvPicPr>
          <p:cNvPr id="4" name="图片 8" descr="图示&#10;&#10;已自动生成说明">
            <a:extLst>
              <a:ext uri="{FF2B5EF4-FFF2-40B4-BE49-F238E27FC236}">
                <a16:creationId xmlns:a16="http://schemas.microsoft.com/office/drawing/2014/main" id="{ACDDC286-B0F8-4BC7-822A-8CDB5B8A2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36" y="1958518"/>
            <a:ext cx="3638734" cy="4085236"/>
          </a:xfrm>
          <a:prstGeom prst="rect">
            <a:avLst/>
          </a:prstGeom>
        </p:spPr>
      </p:pic>
      <p:pic>
        <p:nvPicPr>
          <p:cNvPr id="9" name="图片 9" descr="图示&#10;&#10;已自动生成说明">
            <a:extLst>
              <a:ext uri="{FF2B5EF4-FFF2-40B4-BE49-F238E27FC236}">
                <a16:creationId xmlns:a16="http://schemas.microsoft.com/office/drawing/2014/main" id="{4048F083-E2AB-4FD5-9E6B-07D684AB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676" y="1915310"/>
            <a:ext cx="3505199" cy="41609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F710F5-06AB-4287-B006-8E96719F0AC7}"/>
              </a:ext>
            </a:extLst>
          </p:cNvPr>
          <p:cNvSpPr txBox="1"/>
          <p:nvPr/>
        </p:nvSpPr>
        <p:spPr>
          <a:xfrm>
            <a:off x="2373352" y="6081133"/>
            <a:ext cx="1349298" cy="378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solidFill>
                  <a:srgbClr val="44546A"/>
                </a:solidFill>
              </a:rPr>
              <a:t>单队列机制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0C141B-94FE-4160-912C-1E68C1CFCFF4}"/>
              </a:ext>
            </a:extLst>
          </p:cNvPr>
          <p:cNvSpPr txBox="1"/>
          <p:nvPr/>
        </p:nvSpPr>
        <p:spPr>
          <a:xfrm>
            <a:off x="6824546" y="6081132"/>
            <a:ext cx="1386469" cy="378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solidFill>
                  <a:srgbClr val="44546A"/>
                </a:solidFill>
              </a:rPr>
              <a:t>多队列机制</a:t>
            </a:r>
            <a:r>
              <a:rPr lang="zh-CN">
                <a:latin typeface="微软雅黑 bold"/>
              </a:rPr>
              <a:t>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57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63ABD-3482-4F12-AD2E-EA65E883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87" y="948906"/>
            <a:ext cx="9746088" cy="761001"/>
          </a:xfrm>
        </p:spPr>
        <p:txBody>
          <a:bodyPr lIns="91440" tIns="45720" rIns="91440" bIns="45720" anchor="b"/>
          <a:lstStyle/>
          <a:p>
            <a:r>
              <a:rPr lang="zh-CN" altLang="en-US" dirty="0">
                <a:ea typeface="+mj-lt"/>
                <a:cs typeface="+mj-lt"/>
              </a:rPr>
              <a:t>当前文件系统不足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4BCEE-B278-4601-9D1D-5302B899C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27" y="2185387"/>
            <a:ext cx="4607083" cy="3465770"/>
          </a:xfrm>
        </p:spPr>
        <p:txBody>
          <a:bodyPr lIns="91440" tIns="45720" rIns="91440" bIns="45720" anchor="t">
            <a:normAutofit/>
          </a:bodyPr>
          <a:lstStyle/>
          <a:p>
            <a:pPr marL="685165" lvl="1" indent="-514350">
              <a:lnSpc>
                <a:spcPct val="150000"/>
              </a:lnSpc>
              <a:buFont typeface="Wingdings 2" pitchFamily="18" charset="2"/>
              <a:buAutoNum type="arabicPeriod"/>
            </a:pPr>
            <a:r>
              <a:rPr lang="zh-CN" altLang="en-US" sz="2800" dirty="0">
                <a:solidFill>
                  <a:schemeClr val="tx1"/>
                </a:solidFill>
                <a:latin typeface="Microsoft YaHei"/>
                <a:ea typeface="Microsoft YaHei"/>
              </a:rPr>
              <a:t>中断</a:t>
            </a:r>
            <a:endParaRPr lang="en-US" altLang="zh-CN" sz="2800" dirty="0">
              <a:solidFill>
                <a:schemeClr val="tx1"/>
              </a:solidFill>
              <a:latin typeface="Microsoft YaHei"/>
              <a:ea typeface="Microsoft YaHei"/>
            </a:endParaRPr>
          </a:p>
          <a:p>
            <a:pPr marL="685165" lvl="1" indent="-514350">
              <a:lnSpc>
                <a:spcPct val="150000"/>
              </a:lnSpc>
              <a:buFont typeface="Wingdings 2" pitchFamily="18" charset="2"/>
              <a:buAutoNum type="arabicPeriod"/>
            </a:pPr>
            <a:r>
              <a:rPr lang="zh-CN" altLang="en-US" sz="2800" dirty="0">
                <a:solidFill>
                  <a:schemeClr val="tx1"/>
                </a:solidFill>
                <a:latin typeface="Microsoft YaHei"/>
                <a:ea typeface="Microsoft YaHei"/>
              </a:rPr>
              <a:t>长</a:t>
            </a:r>
            <a:r>
              <a:rPr lang="en-US" altLang="zh-CN" sz="2800" dirty="0">
                <a:solidFill>
                  <a:schemeClr val="tx1"/>
                </a:solidFill>
                <a:latin typeface="Microsoft YaHei"/>
                <a:ea typeface="Microsoft YaHei"/>
              </a:rPr>
              <a:t>I/O</a:t>
            </a:r>
          </a:p>
          <a:p>
            <a:pPr marL="685165" lvl="1" indent="-514350">
              <a:lnSpc>
                <a:spcPct val="150000"/>
              </a:lnSpc>
              <a:buFont typeface="Wingdings 2" pitchFamily="18" charset="2"/>
              <a:buAutoNum type="arabicPeriod"/>
            </a:pPr>
            <a:r>
              <a:rPr lang="zh-CN" altLang="en-US" sz="2800" dirty="0">
                <a:solidFill>
                  <a:schemeClr val="tx1"/>
                </a:solidFill>
                <a:latin typeface="Microsoft YaHei"/>
                <a:ea typeface="Microsoft YaHei"/>
              </a:rPr>
              <a:t>落后的“优化”</a:t>
            </a:r>
            <a:endParaRPr lang="en-US" altLang="zh-CN" sz="2800" dirty="0">
              <a:solidFill>
                <a:schemeClr val="tx1"/>
              </a:solidFill>
              <a:latin typeface="Microsoft YaHei"/>
              <a:ea typeface="Microsoft YaHei"/>
            </a:endParaRPr>
          </a:p>
          <a:p>
            <a:pPr marL="685165" lvl="1" indent="-514350">
              <a:lnSpc>
                <a:spcPct val="150000"/>
              </a:lnSpc>
              <a:buFont typeface="Wingdings 2" pitchFamily="18" charset="2"/>
              <a:buAutoNum type="arabicPeriod"/>
            </a:pPr>
            <a:r>
              <a:rPr lang="zh-CN" altLang="en-US" sz="2800" dirty="0">
                <a:solidFill>
                  <a:schemeClr val="tx1"/>
                </a:solidFill>
                <a:latin typeface="Microsoft YaHei"/>
                <a:ea typeface="Microsoft YaHei"/>
              </a:rPr>
              <a:t>队列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41C281-66FF-4CB0-8BDF-D9F68A721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>
                <a:latin typeface="Microsoft YaHei"/>
                <a:ea typeface="Microsoft YaHei"/>
              </a:rPr>
              <a:t>为什么要做针对NVMe优化的文件系统？</a:t>
            </a:r>
            <a:endParaRPr lang="zh-CN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76D11699-4348-4D49-AFCF-A77C3F6A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4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pic>
        <p:nvPicPr>
          <p:cNvPr id="7" name="图片 7" descr="图示&#10;&#10;已自动生成说明">
            <a:extLst>
              <a:ext uri="{FF2B5EF4-FFF2-40B4-BE49-F238E27FC236}">
                <a16:creationId xmlns:a16="http://schemas.microsoft.com/office/drawing/2014/main" id="{21BD5D99-6957-42CB-B311-BF1A92CA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223" y="503153"/>
            <a:ext cx="3941139" cy="60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81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92215-CC69-41BF-9BF4-348B8056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779" y="1154261"/>
            <a:ext cx="10152441" cy="970354"/>
          </a:xfrm>
        </p:spPr>
        <p:txBody>
          <a:bodyPr lIns="91440" tIns="45720" rIns="91440" bIns="45720" anchor="b">
            <a:noAutofit/>
          </a:bodyPr>
          <a:lstStyle/>
          <a:p>
            <a:r>
              <a:rPr lang="zh-CN" sz="5400" dirty="0">
                <a:latin typeface="Microsoft YaHei"/>
                <a:ea typeface="Microsoft YaHei"/>
              </a:rPr>
              <a:t>怎么做？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3AABAA6-F582-40F0-BA9A-48EF84FAB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779" y="2710822"/>
            <a:ext cx="8350780" cy="2277080"/>
          </a:xfrm>
        </p:spPr>
        <p:txBody>
          <a:bodyPr lIns="91440" tIns="45720" rIns="91440" bIns="45720" anchor="t">
            <a:normAutofit/>
          </a:bodyPr>
          <a:lstStyle/>
          <a:p>
            <a:pPr marL="685165" lvl="1" indent="-514350">
              <a:lnSpc>
                <a:spcPct val="150000"/>
              </a:lnSpc>
              <a:buAutoNum type="arabicPeriod"/>
            </a:pPr>
            <a:r>
              <a:rPr lang="en-US" altLang="zh-CN" sz="2800" dirty="0" err="1">
                <a:solidFill>
                  <a:schemeClr val="tx1"/>
                </a:solidFill>
                <a:latin typeface="Microsoft YaHei"/>
                <a:ea typeface="Microsoft YaHei"/>
              </a:rPr>
              <a:t>用户态</a:t>
            </a:r>
            <a:r>
              <a:rPr lang="zh-CN" altLang="en-US" sz="2800" dirty="0">
                <a:solidFill>
                  <a:schemeClr val="tx1"/>
                </a:solidFill>
                <a:latin typeface="Microsoft YaHei"/>
                <a:ea typeface="Microsoft YaHei"/>
              </a:rPr>
              <a:t>文件系统</a:t>
            </a:r>
          </a:p>
          <a:p>
            <a:pPr marL="685165" lvl="1" indent="-514350">
              <a:lnSpc>
                <a:spcPct val="150000"/>
              </a:lnSpc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ea typeface="+mn-lt"/>
                <a:cs typeface="+mn-lt"/>
              </a:rPr>
              <a:t>SPDK</a:t>
            </a:r>
          </a:p>
          <a:p>
            <a:pPr marL="685165" lvl="1" indent="-51435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tx1"/>
                </a:solidFill>
                <a:ea typeface="+mn-lt"/>
                <a:cs typeface="+mn-lt"/>
              </a:rPr>
              <a:t>测试</a:t>
            </a:r>
            <a:endParaRPr lang="en-US" altLang="zh-CN" sz="2800" dirty="0">
              <a:solidFill>
                <a:schemeClr val="tx1"/>
              </a:solidFill>
              <a:ea typeface="+mn-lt"/>
              <a:cs typeface="+mn-lt"/>
            </a:endParaRPr>
          </a:p>
          <a:p>
            <a:pPr marL="628015" lvl="1" indent="-457200">
              <a:buFont typeface="Courier New" pitchFamily="18" charset="2"/>
              <a:buChar char="o"/>
            </a:pPr>
            <a:endParaRPr lang="zh-CN" altLang="en-US" sz="3200" dirty="0">
              <a:solidFill>
                <a:srgbClr val="929292"/>
              </a:solidFill>
              <a:latin typeface="Microsoft YaHei"/>
              <a:ea typeface="Microsoft YaHei"/>
            </a:endParaRPr>
          </a:p>
          <a:p>
            <a:pPr marL="624840" indent="-447040"/>
            <a:endParaRPr lang="zh-CN" altLang="en-US" dirty="0">
              <a:solidFill>
                <a:srgbClr val="44546A"/>
              </a:solidFill>
              <a:latin typeface="微软雅黑"/>
              <a:ea typeface="微软雅黑"/>
            </a:endParaRPr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3BA47657-300F-44FC-ACFC-4642F2FC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4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4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zh-CN" altLang="en-US"/>
              <a:t>目 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61872" y="2358110"/>
            <a:ext cx="9418320" cy="3409301"/>
          </a:xfrm>
        </p:spPr>
        <p:txBody>
          <a:bodyPr lIns="91440" tIns="45720" rIns="91440" bIns="45720" anchor="t">
            <a:normAutofit/>
          </a:bodyPr>
          <a:lstStyle/>
          <a:p>
            <a:pPr marL="624840" indent="-447040">
              <a:lnSpc>
                <a:spcPct val="150000"/>
              </a:lnSpc>
            </a:pPr>
            <a:r>
              <a:rPr lang="zh-CN" dirty="0">
                <a:ea typeface="+mn-lt"/>
                <a:cs typeface="+mn-lt"/>
              </a:rPr>
              <a:t>什么是NVMe？什么是</a:t>
            </a:r>
            <a:r>
              <a:rPr lang="zh-CN" altLang="en-US" dirty="0">
                <a:ea typeface="+mn-lt"/>
                <a:cs typeface="+mn-lt"/>
              </a:rPr>
              <a:t>文件系统？</a:t>
            </a:r>
            <a:endParaRPr lang="zh-CN" altLang="en-US" dirty="0"/>
          </a:p>
          <a:p>
            <a:pPr marL="624840" indent="-447040">
              <a:lnSpc>
                <a:spcPct val="150000"/>
              </a:lnSpc>
            </a:pPr>
            <a:r>
              <a:rPr lang="zh-CN" altLang="en-US" sz="3600" dirty="0">
                <a:latin typeface="Microsoft YaHei"/>
                <a:ea typeface="Microsoft YaHei"/>
              </a:rPr>
              <a:t>文件系统</a:t>
            </a:r>
            <a:r>
              <a:rPr lang="zh-CN" altLang="zh-CN" sz="3600" dirty="0">
                <a:latin typeface="Microsoft YaHei"/>
                <a:ea typeface="Microsoft YaHei"/>
              </a:rPr>
              <a:t>为什么</a:t>
            </a:r>
            <a:r>
              <a:rPr lang="zh-CN" altLang="en-US" sz="3600" dirty="0">
                <a:latin typeface="Microsoft YaHei"/>
                <a:ea typeface="Microsoft YaHei"/>
              </a:rPr>
              <a:t>需要针对</a:t>
            </a:r>
            <a:r>
              <a:rPr lang="zh-CN" altLang="zh-CN" sz="3600" dirty="0">
                <a:latin typeface="Microsoft YaHei"/>
                <a:ea typeface="Microsoft YaHei"/>
              </a:rPr>
              <a:t>NVMe优化？</a:t>
            </a:r>
            <a:endParaRPr lang="en-US" altLang="zh-CN" sz="3600" dirty="0">
              <a:latin typeface="Microsoft YaHei"/>
              <a:ea typeface="Microsoft YaHei"/>
            </a:endParaRPr>
          </a:p>
          <a:p>
            <a:pPr marL="624840" indent="-447040">
              <a:lnSpc>
                <a:spcPct val="150000"/>
              </a:lnSpc>
            </a:pPr>
            <a:r>
              <a:rPr lang="zh-CN" dirty="0">
                <a:ea typeface="+mn-lt"/>
                <a:cs typeface="+mn-lt"/>
              </a:rPr>
              <a:t>怎么做？</a:t>
            </a:r>
            <a:endParaRPr lang="zh-CN" dirty="0"/>
          </a:p>
          <a:p>
            <a:pPr marL="624840" indent="-447040"/>
            <a:endParaRPr lang="zh-CN" altLang="en-US" dirty="0"/>
          </a:p>
          <a:p>
            <a:pPr marL="624840" indent="-44704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30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63ABD-3482-4F12-AD2E-EA65E883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altLang="zh-CN" dirty="0">
                <a:ea typeface="+mj-lt"/>
                <a:cs typeface="+mj-lt"/>
              </a:rPr>
              <a:t>FUSE</a:t>
            </a:r>
            <a:r>
              <a:rPr lang="zh-CN" altLang="en-US" dirty="0">
                <a:ea typeface="+mj-lt"/>
                <a:cs typeface="+mj-lt"/>
              </a:rPr>
              <a:t> </a:t>
            </a:r>
            <a:r>
              <a:rPr lang="en-US" altLang="zh-CN" dirty="0">
                <a:ea typeface="+mj-lt"/>
                <a:cs typeface="+mj-lt"/>
              </a:rPr>
              <a:t>(Filesystem in </a:t>
            </a:r>
            <a:r>
              <a:rPr lang="en-US" altLang="zh-CN" dirty="0" err="1">
                <a:ea typeface="+mj-lt"/>
                <a:cs typeface="+mj-lt"/>
              </a:rPr>
              <a:t>Userspace</a:t>
            </a:r>
            <a:r>
              <a:rPr lang="en-US" altLang="zh-CN" dirty="0">
                <a:ea typeface="+mj-lt"/>
                <a:cs typeface="+mj-lt"/>
              </a:rPr>
              <a:t>)</a:t>
            </a:r>
            <a:endParaRPr lang="zh-CN" altLang="en-US" dirty="0">
              <a:ea typeface="+mj-lt"/>
              <a:cs typeface="+mj-lt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41C281-66FF-4CB0-8BDF-D9F68A721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 altLang="en-US" dirty="0">
                <a:latin typeface="Microsoft YaHei"/>
                <a:ea typeface="Microsoft YaHei"/>
              </a:rPr>
              <a:t>怎么做？</a:t>
            </a:r>
            <a:endParaRPr lang="en-US" altLang="zh-CN" dirty="0">
              <a:latin typeface="Microsoft YaHei"/>
              <a:ea typeface="Microsoft YaHei"/>
            </a:endParaRPr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76D11699-4348-4D49-AFCF-A77C3F6A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4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pic>
        <p:nvPicPr>
          <p:cNvPr id="5" name="图片 6" descr="图示&#10;&#10;已自动生成说明">
            <a:extLst>
              <a:ext uri="{FF2B5EF4-FFF2-40B4-BE49-F238E27FC236}">
                <a16:creationId xmlns:a16="http://schemas.microsoft.com/office/drawing/2014/main" id="{7152C09B-DD62-4C7B-875F-98892F48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975" y="1778230"/>
            <a:ext cx="6079017" cy="4651652"/>
          </a:xfrm>
          <a:prstGeom prst="rect">
            <a:avLst/>
          </a:prstGeom>
        </p:spPr>
      </p:pic>
      <p:sp>
        <p:nvSpPr>
          <p:cNvPr id="3" name="AutoShape 2" descr="fuse">
            <a:extLst>
              <a:ext uri="{FF2B5EF4-FFF2-40B4-BE49-F238E27FC236}">
                <a16:creationId xmlns:a16="http://schemas.microsoft.com/office/drawing/2014/main" id="{11818C45-B795-406A-A0D0-E3793F0B9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355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 dirty="0">
                <a:ea typeface="+mj-lt"/>
                <a:cs typeface="+mj-lt"/>
              </a:rPr>
              <a:t>文件系统</a:t>
            </a:r>
            <a:r>
              <a:rPr lang="en-US" altLang="zh-CN" dirty="0">
                <a:ea typeface="+mj-lt"/>
                <a:cs typeface="+mj-lt"/>
              </a:rPr>
              <a:t>I/O</a:t>
            </a:r>
            <a:r>
              <a:rPr lang="zh-CN" altLang="en-US" dirty="0">
                <a:ea typeface="+mj-lt"/>
                <a:cs typeface="+mj-lt"/>
              </a:rPr>
              <a:t>队列机制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 altLang="en-US" dirty="0">
                <a:latin typeface="Microsoft YaHei"/>
                <a:ea typeface="Microsoft YaHei"/>
              </a:rPr>
              <a:t>怎么做？</a:t>
            </a:r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  <p:pic>
        <p:nvPicPr>
          <p:cNvPr id="4" name="图片 6" descr="图示&#10;&#10;已自动生成说明">
            <a:extLst>
              <a:ext uri="{FF2B5EF4-FFF2-40B4-BE49-F238E27FC236}">
                <a16:creationId xmlns:a16="http://schemas.microsoft.com/office/drawing/2014/main" id="{3AA4B749-9E40-422A-A51C-35C4D2E7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943" y="1873878"/>
            <a:ext cx="3468029" cy="4536297"/>
          </a:xfrm>
          <a:prstGeom prst="rect">
            <a:avLst/>
          </a:prstGeom>
        </p:spPr>
      </p:pic>
      <p:pic>
        <p:nvPicPr>
          <p:cNvPr id="7" name="图片 7" descr="图示&#10;&#10;已自动生成说明">
            <a:extLst>
              <a:ext uri="{FF2B5EF4-FFF2-40B4-BE49-F238E27FC236}">
                <a16:creationId xmlns:a16="http://schemas.microsoft.com/office/drawing/2014/main" id="{2BA85178-C164-4F75-9585-375FBA08D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299" y="916260"/>
            <a:ext cx="3606035" cy="54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50055-DF21-4C0D-9F2B-0BF304FC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 dirty="0">
                <a:ea typeface="+mj-lt"/>
                <a:cs typeface="+mj-lt"/>
              </a:rPr>
              <a:t>使用</a:t>
            </a:r>
            <a:r>
              <a:rPr lang="en-US" altLang="zh-CN" dirty="0" err="1">
                <a:ea typeface="+mj-lt"/>
                <a:cs typeface="+mj-lt"/>
              </a:rPr>
              <a:t>SPDK搭建用户态文件系统</a:t>
            </a:r>
            <a:endParaRPr lang="zh-CN" altLang="en-US" dirty="0">
              <a:ea typeface="+mj-lt"/>
              <a:cs typeface="+mj-lt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BFC5E2-1F5C-41C4-A940-8C431DA68A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 altLang="en-US" dirty="0"/>
              <a:t>怎么做？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896F85-47E6-4D40-91EA-C205C23A6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849" y="4557891"/>
            <a:ext cx="7478362" cy="1911175"/>
          </a:xfrm>
        </p:spPr>
        <p:txBody>
          <a:bodyPr/>
          <a:lstStyle/>
          <a:p>
            <a:r>
              <a:rPr lang="zh-CN" altLang="en-US" dirty="0"/>
              <a:t>用户态</a:t>
            </a:r>
            <a:endParaRPr lang="en-US" altLang="zh-CN" dirty="0"/>
          </a:p>
          <a:p>
            <a:r>
              <a:rPr lang="zh-CN" altLang="en-US" dirty="0"/>
              <a:t>中断</a:t>
            </a:r>
            <a:r>
              <a:rPr lang="en-US" altLang="zh-CN" dirty="0"/>
              <a:t>-&gt;</a:t>
            </a:r>
            <a:r>
              <a:rPr lang="zh-CN" altLang="en-US" dirty="0"/>
              <a:t>轮询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0EF40D2B-F546-4CCF-9C7D-9025B5ED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4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16AA96-EEFC-4673-88E0-F0225844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49" y="1879457"/>
            <a:ext cx="7224386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61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50055-DF21-4C0D-9F2B-0BF304FC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 dirty="0">
                <a:ea typeface="+mj-lt"/>
                <a:cs typeface="+mj-lt"/>
              </a:rPr>
              <a:t>测试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BFC5E2-1F5C-41C4-A940-8C431DA68A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 altLang="en-US" dirty="0"/>
              <a:t>怎么做？</a:t>
            </a:r>
            <a:endParaRPr lang="en-US" altLang="zh-CN" dirty="0"/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0EF40D2B-F546-4CCF-9C7D-9025B5ED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4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A71FCE-8ED6-4009-855D-820083553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7" y="1727786"/>
            <a:ext cx="9853514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50055-DF21-4C0D-9F2B-0BF304FC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altLang="zh-CN" err="1"/>
              <a:t>实现路线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BFC5E2-1F5C-41C4-A940-8C431DA68A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en-US" altLang="zh-CN"/>
              <a:t>Summary</a:t>
            </a:r>
          </a:p>
        </p:txBody>
      </p:sp>
      <p:pic>
        <p:nvPicPr>
          <p:cNvPr id="3" name="图片 4" descr="图形用户界面&#10;&#10;已自动生成说明">
            <a:extLst>
              <a:ext uri="{FF2B5EF4-FFF2-40B4-BE49-F238E27FC236}">
                <a16:creationId xmlns:a16="http://schemas.microsoft.com/office/drawing/2014/main" id="{E2DC9847-587C-472D-8311-6EA52F827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239" y="1768646"/>
            <a:ext cx="6218356" cy="4692231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D9E5F1-4C17-40AC-B76F-D1746372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4"/>
            <a:ext cx="9144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30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谢谢</a:t>
            </a:r>
            <a:r>
              <a:rPr lang="en-US" altLang="zh-CN"/>
              <a:t>	</a:t>
            </a:r>
            <a:r>
              <a:rPr lang="zh-CN" altLang="en-US"/>
              <a:t>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祝大家劳动节快乐！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77B627-3423-409D-ADB9-B54E2BF9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683" y="5505022"/>
            <a:ext cx="939258" cy="2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0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1872" y="1279343"/>
            <a:ext cx="9418320" cy="1681306"/>
          </a:xfrm>
        </p:spPr>
        <p:txBody>
          <a:bodyPr lIns="91440" tIns="45720" rIns="91440" bIns="4572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zh-CN" sz="5400">
                <a:latin typeface="Microsoft YaHei"/>
                <a:ea typeface="Microsoft YaHei"/>
              </a:rPr>
              <a:t>什么是NVMe？</a:t>
            </a:r>
            <a:br>
              <a:rPr lang="zh-CN" altLang="en-US" sz="5400">
                <a:latin typeface="Microsoft YaHei"/>
                <a:ea typeface="Microsoft YaHei"/>
              </a:rPr>
            </a:br>
            <a:r>
              <a:rPr lang="en-US" altLang="zh-CN" sz="5400">
                <a:latin typeface="Microsoft YaHei"/>
                <a:ea typeface="Microsoft YaHei"/>
              </a:rPr>
              <a:t>什么是文件系统？</a:t>
            </a:r>
            <a:endParaRPr lang="zh-CN" sz="540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61872" y="3369528"/>
            <a:ext cx="9418320" cy="2342129"/>
          </a:xfrm>
        </p:spPr>
        <p:txBody>
          <a:bodyPr lIns="91440" tIns="45720" rIns="91440" bIns="45720" anchor="t">
            <a:normAutofit/>
          </a:bodyPr>
          <a:lstStyle/>
          <a:p>
            <a:pPr marL="685165" lvl="1" indent="-514350">
              <a:lnSpc>
                <a:spcPct val="150000"/>
              </a:lnSpc>
              <a:buFont typeface="Wingdings 2" pitchFamily="18" charset="2"/>
              <a:buAutoNum type="arabicPeriod"/>
            </a:pPr>
            <a:r>
              <a:rPr lang="en-US" altLang="zh-CN" sz="2800" dirty="0" err="1">
                <a:solidFill>
                  <a:schemeClr val="tx1"/>
                </a:solidFill>
                <a:latin typeface="Microsoft YaHei"/>
                <a:ea typeface="Microsoft YaHei"/>
              </a:rPr>
              <a:t>什么是</a:t>
            </a:r>
            <a:r>
              <a:rPr lang="en-US" sz="2800" dirty="0" err="1">
                <a:solidFill>
                  <a:schemeClr val="tx1"/>
                </a:solidFill>
                <a:latin typeface="Microsoft YaHei"/>
                <a:ea typeface="Microsoft YaHei"/>
              </a:rPr>
              <a:t>NVMe</a:t>
            </a:r>
            <a:r>
              <a:rPr lang="en-US" sz="2800" dirty="0">
                <a:solidFill>
                  <a:schemeClr val="tx1"/>
                </a:solidFill>
                <a:latin typeface="Microsoft YaHei"/>
                <a:ea typeface="Microsoft YaHei"/>
              </a:rPr>
              <a:t>？</a:t>
            </a:r>
            <a:endParaRPr lang="zh-CN" altLang="en-US" sz="2800" dirty="0">
              <a:solidFill>
                <a:schemeClr val="tx1"/>
              </a:solidFill>
              <a:latin typeface="Microsoft YaHei"/>
              <a:ea typeface="Microsoft YaHei"/>
            </a:endParaRPr>
          </a:p>
          <a:p>
            <a:pPr marL="685165" lvl="1" indent="-514350">
              <a:lnSpc>
                <a:spcPct val="150000"/>
              </a:lnSpc>
              <a:buFont typeface="Wingdings 2" pitchFamily="18" charset="2"/>
              <a:buAutoNum type="arabicPeriod"/>
            </a:pPr>
            <a:r>
              <a:rPr lang="en-US" altLang="zh-CN" sz="2800" dirty="0" err="1">
                <a:solidFill>
                  <a:schemeClr val="tx1"/>
                </a:solidFill>
                <a:latin typeface="Microsoft YaHei"/>
                <a:ea typeface="Microsoft YaHei"/>
              </a:rPr>
              <a:t>NVMe</a:t>
            </a:r>
            <a:r>
              <a:rPr lang="en-US" altLang="zh-CN" sz="2800" dirty="0">
                <a:solidFill>
                  <a:schemeClr val="tx1"/>
                </a:solidFill>
                <a:latin typeface="Microsoft YaHei"/>
                <a:ea typeface="Microsoft YaHei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Microsoft YaHei"/>
                <a:ea typeface="Microsoft YaHei"/>
              </a:rPr>
              <a:t>队列管理</a:t>
            </a:r>
            <a:endParaRPr lang="en-US" altLang="zh-CN" sz="2800" dirty="0">
              <a:solidFill>
                <a:schemeClr val="tx1"/>
              </a:solidFill>
              <a:latin typeface="Microsoft YaHei"/>
              <a:ea typeface="Microsoft YaHei"/>
            </a:endParaRPr>
          </a:p>
          <a:p>
            <a:pPr marL="685165" lvl="1" indent="-514350">
              <a:lnSpc>
                <a:spcPct val="150000"/>
              </a:lnSpc>
              <a:buFont typeface="Wingdings 2" pitchFamily="18" charset="2"/>
              <a:buAutoNum type="arabicPeriod"/>
            </a:pPr>
            <a:r>
              <a:rPr lang="en-US" altLang="zh-CN" sz="2800" dirty="0" err="1">
                <a:solidFill>
                  <a:schemeClr val="tx1"/>
                </a:solidFill>
                <a:latin typeface="Microsoft YaHei"/>
                <a:ea typeface="Microsoft YaHei"/>
              </a:rPr>
              <a:t>文件系统I</a:t>
            </a:r>
            <a:r>
              <a:rPr lang="en-US" altLang="zh-CN" sz="2800" dirty="0">
                <a:solidFill>
                  <a:schemeClr val="tx1"/>
                </a:solidFill>
                <a:latin typeface="Microsoft YaHei"/>
                <a:ea typeface="Microsoft YaHei"/>
              </a:rPr>
              <a:t>/</a:t>
            </a:r>
            <a:r>
              <a:rPr lang="en-US" altLang="zh-CN" sz="2800" dirty="0" err="1">
                <a:solidFill>
                  <a:schemeClr val="tx1"/>
                </a:solidFill>
                <a:latin typeface="Microsoft YaHei"/>
                <a:ea typeface="Microsoft YaHei"/>
              </a:rPr>
              <a:t>O队列机制</a:t>
            </a:r>
            <a:endParaRPr lang="en-US" altLang="zh-CN" sz="2800" dirty="0">
              <a:solidFill>
                <a:schemeClr val="tx1"/>
              </a:solidFill>
              <a:latin typeface="Microsoft YaHei"/>
              <a:ea typeface="Microsoft YaHei"/>
            </a:endParaRPr>
          </a:p>
          <a:p>
            <a:pPr marL="685165" lvl="1" indent="-514350">
              <a:lnSpc>
                <a:spcPct val="150000"/>
              </a:lnSpc>
              <a:buFont typeface="Wingdings 2" pitchFamily="18" charset="2"/>
              <a:buAutoNum type="arabicPeriod"/>
            </a:pPr>
            <a:endParaRPr lang="zh-CN" altLang="en-US" sz="2800" dirty="0">
              <a:solidFill>
                <a:schemeClr val="tx1"/>
              </a:solidFill>
              <a:latin typeface="Microsoft YaHei"/>
              <a:ea typeface="Microsoft YaHei"/>
            </a:endParaRPr>
          </a:p>
          <a:p>
            <a:pPr marL="685165" lvl="1" indent="-514350">
              <a:lnSpc>
                <a:spcPct val="150000"/>
              </a:lnSpc>
              <a:buFont typeface="Wingdings 2" pitchFamily="18" charset="2"/>
              <a:buAutoNum type="arabicPeriod"/>
            </a:pPr>
            <a:endParaRPr lang="zh-CN" altLang="en-US" sz="2800" dirty="0">
              <a:solidFill>
                <a:schemeClr val="tx1"/>
              </a:solidFill>
              <a:latin typeface="Microsoft YaHei"/>
              <a:ea typeface="Microsoft YaHei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3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/>
              <a:t>HDD与SSD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>
                <a:latin typeface="Microsoft YaHei"/>
                <a:ea typeface="Microsoft YaHei"/>
              </a:rPr>
              <a:t>什么是NVMe？</a:t>
            </a: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7E14A41-16AD-4A8D-83C6-FA8C4D87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15" y="3660365"/>
            <a:ext cx="4701169" cy="246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9B4DC55-B90A-4A16-A397-45564662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2" y="2281663"/>
            <a:ext cx="5366990" cy="22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7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>
                <a:ea typeface="+mj-lt"/>
                <a:cs typeface="+mj-lt"/>
              </a:rPr>
              <a:t>HDD与SSD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>
                <a:latin typeface="Microsoft YaHei"/>
                <a:ea typeface="Microsoft YaHei"/>
              </a:rPr>
              <a:t>什么是NVMe？</a:t>
            </a:r>
            <a:endParaRPr lang="zh-CN">
              <a:ea typeface="+mn-lt"/>
              <a:cs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2" descr="NVMe SSD SATA SSD">
            <a:extLst>
              <a:ext uri="{FF2B5EF4-FFF2-40B4-BE49-F238E27FC236}">
                <a16:creationId xmlns:a16="http://schemas.microsoft.com/office/drawing/2014/main" id="{7ADECC67-79B5-4505-AB21-87127B74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76" y="2075443"/>
            <a:ext cx="6151755" cy="409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/>
              <a:t>SATA与NVMe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>
                <a:latin typeface="Microsoft YaHei"/>
                <a:ea typeface="Microsoft YaHei"/>
              </a:rPr>
              <a:t>什么是NVMe？</a:t>
            </a: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B6FE8F-5D87-47F7-B03D-2FF09942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61" y="1972021"/>
            <a:ext cx="7350514" cy="38461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D7C1DF-77AC-440B-9A1E-9C02EC2C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879" y="2717822"/>
            <a:ext cx="7564245" cy="38417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2571E1-58D9-4187-8CF7-E2D47CFF34DA}"/>
              </a:ext>
            </a:extLst>
          </p:cNvPr>
          <p:cNvSpPr/>
          <p:nvPr/>
        </p:nvSpPr>
        <p:spPr>
          <a:xfrm>
            <a:off x="3315628" y="2395653"/>
            <a:ext cx="548269" cy="167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CE43C7-6092-4C3F-BFFE-B2182E701FF1}"/>
              </a:ext>
            </a:extLst>
          </p:cNvPr>
          <p:cNvSpPr/>
          <p:nvPr/>
        </p:nvSpPr>
        <p:spPr>
          <a:xfrm>
            <a:off x="6735335" y="3194823"/>
            <a:ext cx="548269" cy="167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E36835-860E-4754-A339-84633C569F12}"/>
              </a:ext>
            </a:extLst>
          </p:cNvPr>
          <p:cNvSpPr/>
          <p:nvPr/>
        </p:nvSpPr>
        <p:spPr>
          <a:xfrm>
            <a:off x="4969725" y="2061116"/>
            <a:ext cx="511099" cy="148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2991D9-A673-4A34-B749-8B4CDD156998}"/>
              </a:ext>
            </a:extLst>
          </p:cNvPr>
          <p:cNvSpPr/>
          <p:nvPr/>
        </p:nvSpPr>
        <p:spPr>
          <a:xfrm>
            <a:off x="8640335" y="2823116"/>
            <a:ext cx="548269" cy="167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4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>
                <a:ea typeface="+mj-lt"/>
                <a:cs typeface="+mj-lt"/>
              </a:rPr>
              <a:t>SATA与NVMe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>
                <a:latin typeface="Microsoft YaHei"/>
                <a:ea typeface="Microsoft YaHei"/>
              </a:rPr>
              <a:t>什么是NVMe？</a:t>
            </a: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0F9B7D-C7AE-4A77-BCBB-64257987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02" y="1656769"/>
            <a:ext cx="5448772" cy="46867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3AFF4C-0A19-4EC6-AD1A-17EA0A1AF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885" y="1612101"/>
            <a:ext cx="5296359" cy="47857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1388F8-C3DC-4655-818E-4034E0ACB5B2}"/>
              </a:ext>
            </a:extLst>
          </p:cNvPr>
          <p:cNvSpPr/>
          <p:nvPr/>
        </p:nvSpPr>
        <p:spPr>
          <a:xfrm>
            <a:off x="3259872" y="4217019"/>
            <a:ext cx="789878" cy="204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980914D-6C3F-4A2C-97F3-DDF00BAD9F22}"/>
              </a:ext>
            </a:extLst>
          </p:cNvPr>
          <p:cNvSpPr/>
          <p:nvPr/>
        </p:nvSpPr>
        <p:spPr>
          <a:xfrm>
            <a:off x="8751847" y="4217020"/>
            <a:ext cx="882804" cy="24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6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/>
              <a:t>协议、总线、接口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>
                <a:latin typeface="Microsoft YaHei"/>
                <a:ea typeface="Microsoft YaHei"/>
              </a:rPr>
              <a:t>什么是NVMe？</a:t>
            </a: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5F44C925-1C1D-4FCB-9940-0C6D291F9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54" y="2347984"/>
            <a:ext cx="8016797" cy="363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5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/>
              <a:t>NVMe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zh-CN">
                <a:latin typeface="Microsoft YaHei"/>
                <a:ea typeface="Microsoft YaHei"/>
              </a:rPr>
              <a:t>什么是NVMe？</a:t>
            </a: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687892-667E-4016-9C09-2028756E8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933023" y="1082597"/>
            <a:ext cx="3615567" cy="4832196"/>
          </a:xfrm>
          <a:prstGeom prst="rect">
            <a:avLst/>
          </a:prstGeom>
        </p:spPr>
      </p:pic>
      <p:pic>
        <p:nvPicPr>
          <p:cNvPr id="4" name="图片 6" descr="许多电子设备&#10;&#10;已自动生成说明">
            <a:extLst>
              <a:ext uri="{FF2B5EF4-FFF2-40B4-BE49-F238E27FC236}">
                <a16:creationId xmlns:a16="http://schemas.microsoft.com/office/drawing/2014/main" id="{6253D887-954B-4C1D-B3A8-C9DB05EEC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3" y="1696508"/>
            <a:ext cx="3635297" cy="4849594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190D083-F895-474F-9015-95B5C77B24F4}"/>
              </a:ext>
            </a:extLst>
          </p:cNvPr>
          <p:cNvSpPr/>
          <p:nvPr/>
        </p:nvSpPr>
        <p:spPr>
          <a:xfrm>
            <a:off x="5545873" y="3687337"/>
            <a:ext cx="938560" cy="13288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620EBE4-82D5-4FB7-BDFA-E76BC4E610F0}"/>
              </a:ext>
            </a:extLst>
          </p:cNvPr>
          <p:cNvCxnSpPr/>
          <p:nvPr/>
        </p:nvCxnSpPr>
        <p:spPr>
          <a:xfrm flipH="1" flipV="1">
            <a:off x="3471514" y="3081222"/>
            <a:ext cx="2133599" cy="64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0553EA5-0BAD-4F6F-B530-21527143056D}"/>
              </a:ext>
            </a:extLst>
          </p:cNvPr>
          <p:cNvCxnSpPr>
            <a:cxnSpLocks/>
          </p:cNvCxnSpPr>
          <p:nvPr/>
        </p:nvCxnSpPr>
        <p:spPr>
          <a:xfrm flipH="1">
            <a:off x="3462220" y="4982503"/>
            <a:ext cx="2198648" cy="9329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15445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自定义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 bold"/>
        <a:ea typeface="微软雅黑 bold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TM03457515[[fn=视图]]</Template>
  <TotalTime>81</TotalTime>
  <Words>287</Words>
  <Application>Microsoft Office PowerPoint</Application>
  <PresentationFormat>宽屏</PresentationFormat>
  <Paragraphs>104</Paragraphs>
  <Slides>25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-apple-system</vt:lpstr>
      <vt:lpstr>微软雅黑</vt:lpstr>
      <vt:lpstr>微软雅黑</vt:lpstr>
      <vt:lpstr>微软雅黑 bold</vt:lpstr>
      <vt:lpstr>等线</vt:lpstr>
      <vt:lpstr>Arial</vt:lpstr>
      <vt:lpstr>Courier New</vt:lpstr>
      <vt:lpstr>Wingdings</vt:lpstr>
      <vt:lpstr>Wingdings 2</vt:lpstr>
      <vt:lpstr>View</vt:lpstr>
      <vt:lpstr>NVMe Better File System</vt:lpstr>
      <vt:lpstr>目 录</vt:lpstr>
      <vt:lpstr>什么是NVMe？ 什么是文件系统？</vt:lpstr>
      <vt:lpstr>HDD与SSD</vt:lpstr>
      <vt:lpstr>HDD与SSD</vt:lpstr>
      <vt:lpstr>SATA与NVMe</vt:lpstr>
      <vt:lpstr>SATA与NVMe</vt:lpstr>
      <vt:lpstr>协议、总线、接口</vt:lpstr>
      <vt:lpstr>NVMe</vt:lpstr>
      <vt:lpstr>NVMe</vt:lpstr>
      <vt:lpstr>文件系统I/O队列机制</vt:lpstr>
      <vt:lpstr>NVMe定义的命令</vt:lpstr>
      <vt:lpstr>NVMe特性</vt:lpstr>
      <vt:lpstr>Admin SQ/CQ 和 IO SQ/CQ</vt:lpstr>
      <vt:lpstr>为什么需要针对NVMe优化？</vt:lpstr>
      <vt:lpstr>文件系统I/O队列机制</vt:lpstr>
      <vt:lpstr>文件系统I/O队列机制</vt:lpstr>
      <vt:lpstr>当前文件系统不足</vt:lpstr>
      <vt:lpstr>怎么做？</vt:lpstr>
      <vt:lpstr>FUSE (Filesystem in Userspace)</vt:lpstr>
      <vt:lpstr>文件系统I/O队列机制</vt:lpstr>
      <vt:lpstr>使用SPDK搭建用户态文件系统</vt:lpstr>
      <vt:lpstr>测试</vt:lpstr>
      <vt:lpstr>实现路线</vt:lpstr>
      <vt:lpstr>谢谢 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教务处PPT模板002</dc:title>
  <dc:creator>现代教育技术中心</dc:creator>
  <cp:lastModifiedBy>Zheng Shicheng</cp:lastModifiedBy>
  <cp:revision>14</cp:revision>
  <dcterms:modified xsi:type="dcterms:W3CDTF">2021-04-24T15:50:39Z</dcterms:modified>
</cp:coreProperties>
</file>